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6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8" r:id="rId10"/>
    <p:sldId id="270" r:id="rId11"/>
    <p:sldId id="269" r:id="rId12"/>
    <p:sldId id="271" r:id="rId13"/>
    <p:sldId id="272" r:id="rId14"/>
    <p:sldId id="273" r:id="rId15"/>
    <p:sldId id="263" r:id="rId16"/>
    <p:sldId id="274" r:id="rId17"/>
    <p:sldId id="276" r:id="rId18"/>
    <p:sldId id="279" r:id="rId19"/>
    <p:sldId id="278" r:id="rId2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6121"/>
    <a:srgbClr val="001A00"/>
    <a:srgbClr val="133D14"/>
    <a:srgbClr val="D7E9DE"/>
    <a:srgbClr val="BEDCCA"/>
    <a:srgbClr val="B37D11"/>
    <a:srgbClr val="F6F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662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234931-1467-4D29-BAB2-8BEE086C6BD0}" type="doc">
      <dgm:prSet loTypeId="urn:microsoft.com/office/officeart/2005/8/layout/vList3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"/>
        </a:p>
      </dgm:t>
    </dgm:pt>
    <dgm:pt modelId="{F0F7D537-0E34-4DF2-BB35-69222E4F14C0}">
      <dgm:prSet custT="1"/>
      <dgm:spPr/>
      <dgm:t>
        <a:bodyPr/>
        <a:lstStyle/>
        <a:p>
          <a:pPr rtl="0"/>
          <a:r>
            <a:rPr lang="uk-UA" sz="2800" b="0" i="0" dirty="0" smtClean="0"/>
            <a:t>Малювання: створення оригінальних композицій, освоєння різних технік.</a:t>
          </a:r>
          <a:endParaRPr lang="x-none" sz="2800"/>
        </a:p>
      </dgm:t>
    </dgm:pt>
    <dgm:pt modelId="{DB866F6B-5C48-4151-B77B-C0C897D15990}" type="parTrans" cxnId="{30358DB4-E27E-4222-8C6E-579E940E6FA0}">
      <dgm:prSet/>
      <dgm:spPr/>
      <dgm:t>
        <a:bodyPr/>
        <a:lstStyle/>
        <a:p>
          <a:endParaRPr lang="" sz="2800"/>
        </a:p>
      </dgm:t>
    </dgm:pt>
    <dgm:pt modelId="{A3D5265D-A60C-4BCB-8971-EFFC61B1F45D}" type="sibTrans" cxnId="{30358DB4-E27E-4222-8C6E-579E940E6FA0}">
      <dgm:prSet/>
      <dgm:spPr/>
      <dgm:t>
        <a:bodyPr/>
        <a:lstStyle/>
        <a:p>
          <a:endParaRPr lang="" sz="2800"/>
        </a:p>
      </dgm:t>
    </dgm:pt>
    <dgm:pt modelId="{C66E34BF-36C0-4739-833F-118CFB48EC8D}">
      <dgm:prSet custT="1"/>
      <dgm:spPr/>
      <dgm:t>
        <a:bodyPr/>
        <a:lstStyle/>
        <a:p>
          <a:pPr rtl="0"/>
          <a:r>
            <a:rPr lang="uk-UA" sz="2800" b="0" i="0" dirty="0" smtClean="0"/>
            <a:t>Робота з природними матеріалами: створення декору для інтер’єру з використанням гілок, шишок, листя та інших природних елементів.</a:t>
          </a:r>
          <a:endParaRPr lang="x-none" sz="2800"/>
        </a:p>
      </dgm:t>
    </dgm:pt>
    <dgm:pt modelId="{A770FB2C-4A3C-4E92-AB79-DE12E1588163}" type="parTrans" cxnId="{E87B07C3-5267-4EEB-9F14-88E0B35666B6}">
      <dgm:prSet/>
      <dgm:spPr/>
      <dgm:t>
        <a:bodyPr/>
        <a:lstStyle/>
        <a:p>
          <a:endParaRPr lang="" sz="2800"/>
        </a:p>
      </dgm:t>
    </dgm:pt>
    <dgm:pt modelId="{AA645143-918F-4CE2-A9D0-E71852393CF3}" type="sibTrans" cxnId="{E87B07C3-5267-4EEB-9F14-88E0B35666B6}">
      <dgm:prSet/>
      <dgm:spPr/>
      <dgm:t>
        <a:bodyPr/>
        <a:lstStyle/>
        <a:p>
          <a:endParaRPr lang="" sz="2800"/>
        </a:p>
      </dgm:t>
    </dgm:pt>
    <dgm:pt modelId="{6F9795B1-345C-47AC-8411-142E7FD8D96B}">
      <dgm:prSet custT="1"/>
      <dgm:spPr/>
      <dgm:t>
        <a:bodyPr/>
        <a:lstStyle/>
        <a:p>
          <a:pPr rtl="0"/>
          <a:r>
            <a:rPr lang="uk-UA" sz="2800" b="0" i="0" dirty="0" smtClean="0"/>
            <a:t>Виготовлення </a:t>
          </a:r>
          <a:r>
            <a:rPr lang="uk-UA" sz="2800" b="0" i="0" dirty="0" err="1" smtClean="0"/>
            <a:t>поробок</a:t>
          </a:r>
          <a:r>
            <a:rPr lang="uk-UA" sz="2800" b="0" i="0" dirty="0" smtClean="0"/>
            <a:t>: застосування декоративних технік для розвитку креативності та візуального мислення.</a:t>
          </a:r>
          <a:endParaRPr lang="x-none" sz="2800"/>
        </a:p>
      </dgm:t>
    </dgm:pt>
    <dgm:pt modelId="{58E5A29E-7E87-4572-900F-1FB1B15BCCCC}" type="parTrans" cxnId="{C51803F4-AF09-419C-9C51-4B71991EC0F0}">
      <dgm:prSet/>
      <dgm:spPr/>
      <dgm:t>
        <a:bodyPr/>
        <a:lstStyle/>
        <a:p>
          <a:endParaRPr lang="" sz="2800"/>
        </a:p>
      </dgm:t>
    </dgm:pt>
    <dgm:pt modelId="{4F17C62D-9337-48F7-8122-A09D21ABE9ED}" type="sibTrans" cxnId="{C51803F4-AF09-419C-9C51-4B71991EC0F0}">
      <dgm:prSet/>
      <dgm:spPr/>
      <dgm:t>
        <a:bodyPr/>
        <a:lstStyle/>
        <a:p>
          <a:endParaRPr lang="" sz="2800"/>
        </a:p>
      </dgm:t>
    </dgm:pt>
    <dgm:pt modelId="{1D05441B-2A91-41B5-98EB-51CA886AA22F}" type="pres">
      <dgm:prSet presAssocID="{62234931-1467-4D29-BAB2-8BEE086C6BD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"/>
        </a:p>
      </dgm:t>
    </dgm:pt>
    <dgm:pt modelId="{FA7E0FE3-AAD9-49E8-8E60-2654A5AF276A}" type="pres">
      <dgm:prSet presAssocID="{F0F7D537-0E34-4DF2-BB35-69222E4F14C0}" presName="composite" presStyleCnt="0"/>
      <dgm:spPr/>
    </dgm:pt>
    <dgm:pt modelId="{6A7D387B-81CD-457C-8C66-ACE2C58A003B}" type="pres">
      <dgm:prSet presAssocID="{F0F7D537-0E34-4DF2-BB35-69222E4F14C0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B8BF296-9624-425B-BB9B-4D57D6CFBDCA}" type="pres">
      <dgm:prSet presAssocID="{F0F7D537-0E34-4DF2-BB35-69222E4F14C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  <dgm:pt modelId="{972407B8-3E70-440E-98A1-7347740CA03F}" type="pres">
      <dgm:prSet presAssocID="{A3D5265D-A60C-4BCB-8971-EFFC61B1F45D}" presName="spacing" presStyleCnt="0"/>
      <dgm:spPr/>
    </dgm:pt>
    <dgm:pt modelId="{5C9AC89E-460E-462C-AF3C-FEE6C69CD9EA}" type="pres">
      <dgm:prSet presAssocID="{C66E34BF-36C0-4739-833F-118CFB48EC8D}" presName="composite" presStyleCnt="0"/>
      <dgm:spPr/>
    </dgm:pt>
    <dgm:pt modelId="{27F77F54-A905-492E-8901-0517A5CE49F2}" type="pres">
      <dgm:prSet presAssocID="{C66E34BF-36C0-4739-833F-118CFB48EC8D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7351B66-1E88-4644-8B9B-D48431988994}" type="pres">
      <dgm:prSet presAssocID="{C66E34BF-36C0-4739-833F-118CFB48EC8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  <dgm:pt modelId="{0BD5C021-0DEA-4330-9FC1-2ABFAD60664E}" type="pres">
      <dgm:prSet presAssocID="{AA645143-918F-4CE2-A9D0-E71852393CF3}" presName="spacing" presStyleCnt="0"/>
      <dgm:spPr/>
    </dgm:pt>
    <dgm:pt modelId="{D7390B3F-E290-4A88-AD63-6FC24AF57DFE}" type="pres">
      <dgm:prSet presAssocID="{6F9795B1-345C-47AC-8411-142E7FD8D96B}" presName="composite" presStyleCnt="0"/>
      <dgm:spPr/>
    </dgm:pt>
    <dgm:pt modelId="{0E29693B-0C2B-46E8-8AEC-287C00FFB2EC}" type="pres">
      <dgm:prSet presAssocID="{6F9795B1-345C-47AC-8411-142E7FD8D96B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D9C7273-E5E6-4E76-B1D8-CBA31F144A94}" type="pres">
      <dgm:prSet presAssocID="{6F9795B1-345C-47AC-8411-142E7FD8D96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</dgm:ptLst>
  <dgm:cxnLst>
    <dgm:cxn modelId="{C51803F4-AF09-419C-9C51-4B71991EC0F0}" srcId="{62234931-1467-4D29-BAB2-8BEE086C6BD0}" destId="{6F9795B1-345C-47AC-8411-142E7FD8D96B}" srcOrd="2" destOrd="0" parTransId="{58E5A29E-7E87-4572-900F-1FB1B15BCCCC}" sibTransId="{4F17C62D-9337-48F7-8122-A09D21ABE9ED}"/>
    <dgm:cxn modelId="{2D847C87-7BD5-453B-8858-0F4F0CE2D250}" type="presOf" srcId="{F0F7D537-0E34-4DF2-BB35-69222E4F14C0}" destId="{7B8BF296-9624-425B-BB9B-4D57D6CFBDCA}" srcOrd="0" destOrd="0" presId="urn:microsoft.com/office/officeart/2005/8/layout/vList3"/>
    <dgm:cxn modelId="{E87B07C3-5267-4EEB-9F14-88E0B35666B6}" srcId="{62234931-1467-4D29-BAB2-8BEE086C6BD0}" destId="{C66E34BF-36C0-4739-833F-118CFB48EC8D}" srcOrd="1" destOrd="0" parTransId="{A770FB2C-4A3C-4E92-AB79-DE12E1588163}" sibTransId="{AA645143-918F-4CE2-A9D0-E71852393CF3}"/>
    <dgm:cxn modelId="{30358DB4-E27E-4222-8C6E-579E940E6FA0}" srcId="{62234931-1467-4D29-BAB2-8BEE086C6BD0}" destId="{F0F7D537-0E34-4DF2-BB35-69222E4F14C0}" srcOrd="0" destOrd="0" parTransId="{DB866F6B-5C48-4151-B77B-C0C897D15990}" sibTransId="{A3D5265D-A60C-4BCB-8971-EFFC61B1F45D}"/>
    <dgm:cxn modelId="{B8E3279C-F1D0-4F1D-95BC-608E9515F43C}" type="presOf" srcId="{62234931-1467-4D29-BAB2-8BEE086C6BD0}" destId="{1D05441B-2A91-41B5-98EB-51CA886AA22F}" srcOrd="0" destOrd="0" presId="urn:microsoft.com/office/officeart/2005/8/layout/vList3"/>
    <dgm:cxn modelId="{D18E8BA5-6659-40A0-BCDA-D3EC3CDB6997}" type="presOf" srcId="{C66E34BF-36C0-4739-833F-118CFB48EC8D}" destId="{B7351B66-1E88-4644-8B9B-D48431988994}" srcOrd="0" destOrd="0" presId="urn:microsoft.com/office/officeart/2005/8/layout/vList3"/>
    <dgm:cxn modelId="{7FF44734-0553-4725-8EC9-0B85554E843A}" type="presOf" srcId="{6F9795B1-345C-47AC-8411-142E7FD8D96B}" destId="{AD9C7273-E5E6-4E76-B1D8-CBA31F144A94}" srcOrd="0" destOrd="0" presId="urn:microsoft.com/office/officeart/2005/8/layout/vList3"/>
    <dgm:cxn modelId="{4DB8B10C-65DE-41DC-9B16-75B35C797C08}" type="presParOf" srcId="{1D05441B-2A91-41B5-98EB-51CA886AA22F}" destId="{FA7E0FE3-AAD9-49E8-8E60-2654A5AF276A}" srcOrd="0" destOrd="0" presId="urn:microsoft.com/office/officeart/2005/8/layout/vList3"/>
    <dgm:cxn modelId="{C14ECD08-6918-4D03-AC44-45DB41B9BE5A}" type="presParOf" srcId="{FA7E0FE3-AAD9-49E8-8E60-2654A5AF276A}" destId="{6A7D387B-81CD-457C-8C66-ACE2C58A003B}" srcOrd="0" destOrd="0" presId="urn:microsoft.com/office/officeart/2005/8/layout/vList3"/>
    <dgm:cxn modelId="{44720215-0816-4371-917E-69997E86C461}" type="presParOf" srcId="{FA7E0FE3-AAD9-49E8-8E60-2654A5AF276A}" destId="{7B8BF296-9624-425B-BB9B-4D57D6CFBDCA}" srcOrd="1" destOrd="0" presId="urn:microsoft.com/office/officeart/2005/8/layout/vList3"/>
    <dgm:cxn modelId="{D6F22148-FD2B-4EC1-9F4F-7685C52BB897}" type="presParOf" srcId="{1D05441B-2A91-41B5-98EB-51CA886AA22F}" destId="{972407B8-3E70-440E-98A1-7347740CA03F}" srcOrd="1" destOrd="0" presId="urn:microsoft.com/office/officeart/2005/8/layout/vList3"/>
    <dgm:cxn modelId="{0755C56A-5271-46D1-9E06-2A92AB88B5E9}" type="presParOf" srcId="{1D05441B-2A91-41B5-98EB-51CA886AA22F}" destId="{5C9AC89E-460E-462C-AF3C-FEE6C69CD9EA}" srcOrd="2" destOrd="0" presId="urn:microsoft.com/office/officeart/2005/8/layout/vList3"/>
    <dgm:cxn modelId="{F235EA13-0098-4824-8B0F-26F32D9F672E}" type="presParOf" srcId="{5C9AC89E-460E-462C-AF3C-FEE6C69CD9EA}" destId="{27F77F54-A905-492E-8901-0517A5CE49F2}" srcOrd="0" destOrd="0" presId="urn:microsoft.com/office/officeart/2005/8/layout/vList3"/>
    <dgm:cxn modelId="{5982E12C-4A22-4419-AE4C-CD52F952813F}" type="presParOf" srcId="{5C9AC89E-460E-462C-AF3C-FEE6C69CD9EA}" destId="{B7351B66-1E88-4644-8B9B-D48431988994}" srcOrd="1" destOrd="0" presId="urn:microsoft.com/office/officeart/2005/8/layout/vList3"/>
    <dgm:cxn modelId="{EA002AF4-9EF2-43E5-9874-BBBE7CE4D290}" type="presParOf" srcId="{1D05441B-2A91-41B5-98EB-51CA886AA22F}" destId="{0BD5C021-0DEA-4330-9FC1-2ABFAD60664E}" srcOrd="3" destOrd="0" presId="urn:microsoft.com/office/officeart/2005/8/layout/vList3"/>
    <dgm:cxn modelId="{17FE2433-50DA-444D-BD5D-EAA9A073C08C}" type="presParOf" srcId="{1D05441B-2A91-41B5-98EB-51CA886AA22F}" destId="{D7390B3F-E290-4A88-AD63-6FC24AF57DFE}" srcOrd="4" destOrd="0" presId="urn:microsoft.com/office/officeart/2005/8/layout/vList3"/>
    <dgm:cxn modelId="{9AA33B74-5030-48A8-B75C-66D4EC38C2CF}" type="presParOf" srcId="{D7390B3F-E290-4A88-AD63-6FC24AF57DFE}" destId="{0E29693B-0C2B-46E8-8AEC-287C00FFB2EC}" srcOrd="0" destOrd="0" presId="urn:microsoft.com/office/officeart/2005/8/layout/vList3"/>
    <dgm:cxn modelId="{33007C94-4521-49DE-95FC-CAF21C2C9C5D}" type="presParOf" srcId="{D7390B3F-E290-4A88-AD63-6FC24AF57DFE}" destId="{AD9C7273-E5E6-4E76-B1D8-CBA31F144A9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F372656-A480-469C-8F8D-512285A1C77A}" type="doc">
      <dgm:prSet loTypeId="urn:microsoft.com/office/officeart/2008/layout/LinedList" loCatId="list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"/>
        </a:p>
      </dgm:t>
    </dgm:pt>
    <dgm:pt modelId="{CB3D817A-825B-47ED-B618-30BF6257456A}">
      <dgm:prSet custT="1"/>
      <dgm:spPr/>
      <dgm:t>
        <a:bodyPr/>
        <a:lstStyle/>
        <a:p>
          <a:r>
            <a:rPr lang="ru-RU" sz="4000" dirty="0" err="1" smtClean="0">
              <a:solidFill>
                <a:schemeClr val="bg1"/>
              </a:solidFill>
            </a:rPr>
            <a:t>діти</a:t>
          </a:r>
          <a:r>
            <a:rPr lang="ru-RU" sz="4000" dirty="0" smtClean="0">
              <a:solidFill>
                <a:schemeClr val="bg1"/>
              </a:solidFill>
            </a:rPr>
            <a:t> і </a:t>
          </a:r>
          <a:r>
            <a:rPr lang="ru-RU" sz="4000" dirty="0" err="1" smtClean="0">
              <a:solidFill>
                <a:schemeClr val="bg1"/>
              </a:solidFill>
            </a:rPr>
            <a:t>дорослі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отримують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можливість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подолати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стрес</a:t>
          </a:r>
          <a:r>
            <a:rPr lang="ru-RU" sz="4000" dirty="0" smtClean="0">
              <a:solidFill>
                <a:schemeClr val="bg1"/>
              </a:solidFill>
            </a:rPr>
            <a:t> через </a:t>
          </a:r>
          <a:r>
            <a:rPr lang="ru-RU" sz="4000" dirty="0" err="1" smtClean="0">
              <a:solidFill>
                <a:schemeClr val="bg1"/>
              </a:solidFill>
            </a:rPr>
            <a:t>творчість</a:t>
          </a:r>
          <a:r>
            <a:rPr lang="ru-RU" sz="4000" dirty="0" smtClean="0">
              <a:solidFill>
                <a:schemeClr val="bg1"/>
              </a:solidFill>
            </a:rPr>
            <a:t> та </a:t>
          </a:r>
          <a:r>
            <a:rPr lang="ru-RU" sz="4000" dirty="0" err="1" smtClean="0">
              <a:solidFill>
                <a:schemeClr val="bg1"/>
              </a:solidFill>
            </a:rPr>
            <a:t>навчання</a:t>
          </a:r>
          <a:r>
            <a:rPr lang="ru-RU" sz="4000" dirty="0" smtClean="0">
              <a:solidFill>
                <a:schemeClr val="bg1"/>
              </a:solidFill>
            </a:rPr>
            <a:t>.</a:t>
          </a:r>
          <a:endParaRPr lang="x-none" sz="4000">
            <a:solidFill>
              <a:schemeClr val="bg1"/>
            </a:solidFill>
          </a:endParaRPr>
        </a:p>
      </dgm:t>
    </dgm:pt>
    <dgm:pt modelId="{D5F5D5AA-E759-49AF-A1B4-2ADB084042FC}" type="parTrans" cxnId="{A82F2DCA-5FDD-4598-923D-594016C74E0A}">
      <dgm:prSet/>
      <dgm:spPr/>
      <dgm:t>
        <a:bodyPr/>
        <a:lstStyle/>
        <a:p>
          <a:endParaRPr lang="" sz="4000">
            <a:solidFill>
              <a:schemeClr val="bg1"/>
            </a:solidFill>
          </a:endParaRPr>
        </a:p>
      </dgm:t>
    </dgm:pt>
    <dgm:pt modelId="{6281ACE9-AE70-4AB2-A4E9-FEDB1A540990}" type="sibTrans" cxnId="{A82F2DCA-5FDD-4598-923D-594016C74E0A}">
      <dgm:prSet/>
      <dgm:spPr/>
      <dgm:t>
        <a:bodyPr/>
        <a:lstStyle/>
        <a:p>
          <a:endParaRPr lang="" sz="4000">
            <a:solidFill>
              <a:schemeClr val="bg1"/>
            </a:solidFill>
          </a:endParaRPr>
        </a:p>
      </dgm:t>
    </dgm:pt>
    <dgm:pt modelId="{28FD3358-99CE-45EF-A5E7-2B3F9EE315C2}">
      <dgm:prSet custT="1"/>
      <dgm:spPr/>
      <dgm:t>
        <a:bodyPr/>
        <a:lstStyle/>
        <a:p>
          <a:r>
            <a:rPr lang="ru-RU" sz="4000" dirty="0" err="1" smtClean="0">
              <a:solidFill>
                <a:schemeClr val="bg1"/>
              </a:solidFill>
            </a:rPr>
            <a:t>учасники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будують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нові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зв’язки</a:t>
          </a:r>
          <a:r>
            <a:rPr lang="ru-RU" sz="4000" dirty="0" smtClean="0">
              <a:solidFill>
                <a:schemeClr val="bg1"/>
              </a:solidFill>
            </a:rPr>
            <a:t> та </a:t>
          </a:r>
          <a:r>
            <a:rPr lang="ru-RU" sz="4000" dirty="0" err="1" smtClean="0">
              <a:solidFill>
                <a:schemeClr val="bg1"/>
              </a:solidFill>
            </a:rPr>
            <a:t>знаходять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підтримку</a:t>
          </a:r>
          <a:r>
            <a:rPr lang="ru-RU" sz="4000" dirty="0" smtClean="0">
              <a:solidFill>
                <a:schemeClr val="bg1"/>
              </a:solidFill>
            </a:rPr>
            <a:t> в громадах.</a:t>
          </a:r>
          <a:endParaRPr lang="x-none" sz="4000">
            <a:solidFill>
              <a:schemeClr val="bg1"/>
            </a:solidFill>
          </a:endParaRPr>
        </a:p>
      </dgm:t>
    </dgm:pt>
    <dgm:pt modelId="{ACECAA15-5D8D-4C24-A3E1-D804E0E2EA7A}" type="parTrans" cxnId="{4FFD7536-2FBD-422B-97B3-A15D709F36D6}">
      <dgm:prSet/>
      <dgm:spPr/>
      <dgm:t>
        <a:bodyPr/>
        <a:lstStyle/>
        <a:p>
          <a:endParaRPr lang="" sz="4000">
            <a:solidFill>
              <a:schemeClr val="bg1"/>
            </a:solidFill>
          </a:endParaRPr>
        </a:p>
      </dgm:t>
    </dgm:pt>
    <dgm:pt modelId="{C26F2E70-5CCA-4582-8F75-59D69D52ECF1}" type="sibTrans" cxnId="{4FFD7536-2FBD-422B-97B3-A15D709F36D6}">
      <dgm:prSet/>
      <dgm:spPr/>
      <dgm:t>
        <a:bodyPr/>
        <a:lstStyle/>
        <a:p>
          <a:endParaRPr lang="" sz="4000">
            <a:solidFill>
              <a:schemeClr val="bg1"/>
            </a:solidFill>
          </a:endParaRPr>
        </a:p>
      </dgm:t>
    </dgm:pt>
    <dgm:pt modelId="{A5E8E507-E795-40E5-8677-7B9D3D58A4BB}">
      <dgm:prSet custT="1"/>
      <dgm:spPr/>
      <dgm:t>
        <a:bodyPr/>
        <a:lstStyle/>
        <a:p>
          <a:r>
            <a:rPr lang="ru-RU" sz="4000" dirty="0" err="1" smtClean="0">
              <a:solidFill>
                <a:schemeClr val="bg1"/>
              </a:solidFill>
            </a:rPr>
            <a:t>освітні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програми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допомагають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розкривати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таланти</a:t>
          </a:r>
          <a:r>
            <a:rPr lang="ru-RU" sz="4000" dirty="0" smtClean="0">
              <a:solidFill>
                <a:schemeClr val="bg1"/>
              </a:solidFill>
            </a:rPr>
            <a:t>, </a:t>
          </a:r>
          <a:r>
            <a:rPr lang="ru-RU" sz="4000" dirty="0" err="1" smtClean="0">
              <a:solidFill>
                <a:schemeClr val="bg1"/>
              </a:solidFill>
            </a:rPr>
            <a:t>здобувати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нові</a:t>
          </a:r>
          <a:r>
            <a:rPr lang="ru-RU" sz="4000" dirty="0" smtClean="0">
              <a:solidFill>
                <a:schemeClr val="bg1"/>
              </a:solidFill>
            </a:rPr>
            <a:t> </a:t>
          </a:r>
          <a:r>
            <a:rPr lang="ru-RU" sz="4000" dirty="0" err="1" smtClean="0">
              <a:solidFill>
                <a:schemeClr val="bg1"/>
              </a:solidFill>
            </a:rPr>
            <a:t>навички</a:t>
          </a:r>
          <a:r>
            <a:rPr lang="ru-RU" sz="4000" dirty="0" smtClean="0">
              <a:solidFill>
                <a:schemeClr val="bg1"/>
              </a:solidFill>
            </a:rPr>
            <a:t> й </a:t>
          </a:r>
          <a:r>
            <a:rPr lang="ru-RU" sz="4000" dirty="0" err="1" smtClean="0">
              <a:solidFill>
                <a:schemeClr val="bg1"/>
              </a:solidFill>
            </a:rPr>
            <a:t>знання</a:t>
          </a:r>
          <a:r>
            <a:rPr lang="ru-RU" sz="4000" dirty="0" smtClean="0">
              <a:solidFill>
                <a:schemeClr val="bg1"/>
              </a:solidFill>
            </a:rPr>
            <a:t>.</a:t>
          </a:r>
          <a:endParaRPr lang="x-none" sz="4000">
            <a:solidFill>
              <a:schemeClr val="bg1"/>
            </a:solidFill>
          </a:endParaRPr>
        </a:p>
      </dgm:t>
    </dgm:pt>
    <dgm:pt modelId="{87B869FF-9DF6-4CB1-B3CB-628317BE1B01}" type="parTrans" cxnId="{73D10DD8-5C18-44B1-AFE5-8BC3AD31AA97}">
      <dgm:prSet/>
      <dgm:spPr/>
      <dgm:t>
        <a:bodyPr/>
        <a:lstStyle/>
        <a:p>
          <a:endParaRPr lang="" sz="4000">
            <a:solidFill>
              <a:schemeClr val="bg1"/>
            </a:solidFill>
          </a:endParaRPr>
        </a:p>
      </dgm:t>
    </dgm:pt>
    <dgm:pt modelId="{3CF7E3D2-50D3-4054-8E02-A234C56FBE23}" type="sibTrans" cxnId="{73D10DD8-5C18-44B1-AFE5-8BC3AD31AA97}">
      <dgm:prSet/>
      <dgm:spPr/>
      <dgm:t>
        <a:bodyPr/>
        <a:lstStyle/>
        <a:p>
          <a:endParaRPr lang="" sz="4000">
            <a:solidFill>
              <a:schemeClr val="bg1"/>
            </a:solidFill>
          </a:endParaRPr>
        </a:p>
      </dgm:t>
    </dgm:pt>
    <dgm:pt modelId="{C3602B07-F8A5-4DA3-B38A-7DC9CEFFDE80}" type="pres">
      <dgm:prSet presAssocID="{7F372656-A480-469C-8F8D-512285A1C77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"/>
        </a:p>
      </dgm:t>
    </dgm:pt>
    <dgm:pt modelId="{4DB7DF27-CC59-4EE2-BA43-F8533F9AE207}" type="pres">
      <dgm:prSet presAssocID="{CB3D817A-825B-47ED-B618-30BF6257456A}" presName="thickLine" presStyleLbl="alignNode1" presStyleIdx="0" presStyleCnt="3"/>
      <dgm:spPr/>
    </dgm:pt>
    <dgm:pt modelId="{E4187AAC-D942-4D1E-93E6-DC0247E1E539}" type="pres">
      <dgm:prSet presAssocID="{CB3D817A-825B-47ED-B618-30BF6257456A}" presName="horz1" presStyleCnt="0"/>
      <dgm:spPr/>
    </dgm:pt>
    <dgm:pt modelId="{9EED6D44-228D-4361-98AF-F13E4DEE909E}" type="pres">
      <dgm:prSet presAssocID="{CB3D817A-825B-47ED-B618-30BF6257456A}" presName="tx1" presStyleLbl="revTx" presStyleIdx="0" presStyleCnt="3"/>
      <dgm:spPr/>
      <dgm:t>
        <a:bodyPr/>
        <a:lstStyle/>
        <a:p>
          <a:endParaRPr lang=""/>
        </a:p>
      </dgm:t>
    </dgm:pt>
    <dgm:pt modelId="{EFB05D64-4F70-4CB1-98B9-0E8FC8A04CB3}" type="pres">
      <dgm:prSet presAssocID="{CB3D817A-825B-47ED-B618-30BF6257456A}" presName="vert1" presStyleCnt="0"/>
      <dgm:spPr/>
    </dgm:pt>
    <dgm:pt modelId="{E51BF2E1-7C90-4AA8-BF62-9B0F9F445C4A}" type="pres">
      <dgm:prSet presAssocID="{28FD3358-99CE-45EF-A5E7-2B3F9EE315C2}" presName="thickLine" presStyleLbl="alignNode1" presStyleIdx="1" presStyleCnt="3"/>
      <dgm:spPr/>
    </dgm:pt>
    <dgm:pt modelId="{02BF33D9-712C-4B1E-A445-06CB45052256}" type="pres">
      <dgm:prSet presAssocID="{28FD3358-99CE-45EF-A5E7-2B3F9EE315C2}" presName="horz1" presStyleCnt="0"/>
      <dgm:spPr/>
    </dgm:pt>
    <dgm:pt modelId="{C174EDCF-078F-4C4A-95ED-57ECFC51AA73}" type="pres">
      <dgm:prSet presAssocID="{28FD3358-99CE-45EF-A5E7-2B3F9EE315C2}" presName="tx1" presStyleLbl="revTx" presStyleIdx="1" presStyleCnt="3"/>
      <dgm:spPr/>
      <dgm:t>
        <a:bodyPr/>
        <a:lstStyle/>
        <a:p>
          <a:endParaRPr lang=""/>
        </a:p>
      </dgm:t>
    </dgm:pt>
    <dgm:pt modelId="{CCE54240-295C-421D-8A38-929CBD9BEDFF}" type="pres">
      <dgm:prSet presAssocID="{28FD3358-99CE-45EF-A5E7-2B3F9EE315C2}" presName="vert1" presStyleCnt="0"/>
      <dgm:spPr/>
    </dgm:pt>
    <dgm:pt modelId="{A1A88B97-E669-4B5D-8D27-C0195A6DF22C}" type="pres">
      <dgm:prSet presAssocID="{A5E8E507-E795-40E5-8677-7B9D3D58A4BB}" presName="thickLine" presStyleLbl="alignNode1" presStyleIdx="2" presStyleCnt="3"/>
      <dgm:spPr/>
    </dgm:pt>
    <dgm:pt modelId="{09DEB49F-8C8F-4C4B-8B45-0F013A765B92}" type="pres">
      <dgm:prSet presAssocID="{A5E8E507-E795-40E5-8677-7B9D3D58A4BB}" presName="horz1" presStyleCnt="0"/>
      <dgm:spPr/>
    </dgm:pt>
    <dgm:pt modelId="{AE0F09E6-C9C8-4079-8A4A-3FE0CCFB8306}" type="pres">
      <dgm:prSet presAssocID="{A5E8E507-E795-40E5-8677-7B9D3D58A4BB}" presName="tx1" presStyleLbl="revTx" presStyleIdx="2" presStyleCnt="3"/>
      <dgm:spPr/>
      <dgm:t>
        <a:bodyPr/>
        <a:lstStyle/>
        <a:p>
          <a:endParaRPr lang=""/>
        </a:p>
      </dgm:t>
    </dgm:pt>
    <dgm:pt modelId="{EA4F7845-F3CA-4AAB-87A2-1D721F83F21C}" type="pres">
      <dgm:prSet presAssocID="{A5E8E507-E795-40E5-8677-7B9D3D58A4BB}" presName="vert1" presStyleCnt="0"/>
      <dgm:spPr/>
    </dgm:pt>
  </dgm:ptLst>
  <dgm:cxnLst>
    <dgm:cxn modelId="{4FFD7536-2FBD-422B-97B3-A15D709F36D6}" srcId="{7F372656-A480-469C-8F8D-512285A1C77A}" destId="{28FD3358-99CE-45EF-A5E7-2B3F9EE315C2}" srcOrd="1" destOrd="0" parTransId="{ACECAA15-5D8D-4C24-A3E1-D804E0E2EA7A}" sibTransId="{C26F2E70-5CCA-4582-8F75-59D69D52ECF1}"/>
    <dgm:cxn modelId="{E358149B-931F-4DFC-A141-F09A5D2017F9}" type="presOf" srcId="{7F372656-A480-469C-8F8D-512285A1C77A}" destId="{C3602B07-F8A5-4DA3-B38A-7DC9CEFFDE80}" srcOrd="0" destOrd="0" presId="urn:microsoft.com/office/officeart/2008/layout/LinedList"/>
    <dgm:cxn modelId="{9C571C67-454F-4571-B66A-0F61184710F4}" type="presOf" srcId="{CB3D817A-825B-47ED-B618-30BF6257456A}" destId="{9EED6D44-228D-4361-98AF-F13E4DEE909E}" srcOrd="0" destOrd="0" presId="urn:microsoft.com/office/officeart/2008/layout/LinedList"/>
    <dgm:cxn modelId="{51030198-7975-4B50-B772-96BE7846268C}" type="presOf" srcId="{28FD3358-99CE-45EF-A5E7-2B3F9EE315C2}" destId="{C174EDCF-078F-4C4A-95ED-57ECFC51AA73}" srcOrd="0" destOrd="0" presId="urn:microsoft.com/office/officeart/2008/layout/LinedList"/>
    <dgm:cxn modelId="{A82F2DCA-5FDD-4598-923D-594016C74E0A}" srcId="{7F372656-A480-469C-8F8D-512285A1C77A}" destId="{CB3D817A-825B-47ED-B618-30BF6257456A}" srcOrd="0" destOrd="0" parTransId="{D5F5D5AA-E759-49AF-A1B4-2ADB084042FC}" sibTransId="{6281ACE9-AE70-4AB2-A4E9-FEDB1A540990}"/>
    <dgm:cxn modelId="{02DF1D1E-4099-49EA-8BCB-EE2487B01C67}" type="presOf" srcId="{A5E8E507-E795-40E5-8677-7B9D3D58A4BB}" destId="{AE0F09E6-C9C8-4079-8A4A-3FE0CCFB8306}" srcOrd="0" destOrd="0" presId="urn:microsoft.com/office/officeart/2008/layout/LinedList"/>
    <dgm:cxn modelId="{73D10DD8-5C18-44B1-AFE5-8BC3AD31AA97}" srcId="{7F372656-A480-469C-8F8D-512285A1C77A}" destId="{A5E8E507-E795-40E5-8677-7B9D3D58A4BB}" srcOrd="2" destOrd="0" parTransId="{87B869FF-9DF6-4CB1-B3CB-628317BE1B01}" sibTransId="{3CF7E3D2-50D3-4054-8E02-A234C56FBE23}"/>
    <dgm:cxn modelId="{C0329B84-F3F8-488A-912C-1D76CE42A237}" type="presParOf" srcId="{C3602B07-F8A5-4DA3-B38A-7DC9CEFFDE80}" destId="{4DB7DF27-CC59-4EE2-BA43-F8533F9AE207}" srcOrd="0" destOrd="0" presId="urn:microsoft.com/office/officeart/2008/layout/LinedList"/>
    <dgm:cxn modelId="{AE02813C-3938-416E-B35B-17A9F9A3551C}" type="presParOf" srcId="{C3602B07-F8A5-4DA3-B38A-7DC9CEFFDE80}" destId="{E4187AAC-D942-4D1E-93E6-DC0247E1E539}" srcOrd="1" destOrd="0" presId="urn:microsoft.com/office/officeart/2008/layout/LinedList"/>
    <dgm:cxn modelId="{749E689B-8E9A-45CA-9FB1-9483652673BD}" type="presParOf" srcId="{E4187AAC-D942-4D1E-93E6-DC0247E1E539}" destId="{9EED6D44-228D-4361-98AF-F13E4DEE909E}" srcOrd="0" destOrd="0" presId="urn:microsoft.com/office/officeart/2008/layout/LinedList"/>
    <dgm:cxn modelId="{E22E4237-C0B4-4291-96F7-63486564C7CB}" type="presParOf" srcId="{E4187AAC-D942-4D1E-93E6-DC0247E1E539}" destId="{EFB05D64-4F70-4CB1-98B9-0E8FC8A04CB3}" srcOrd="1" destOrd="0" presId="urn:microsoft.com/office/officeart/2008/layout/LinedList"/>
    <dgm:cxn modelId="{9AE38B70-D698-491B-BDE4-8B1DBE03778C}" type="presParOf" srcId="{C3602B07-F8A5-4DA3-B38A-7DC9CEFFDE80}" destId="{E51BF2E1-7C90-4AA8-BF62-9B0F9F445C4A}" srcOrd="2" destOrd="0" presId="urn:microsoft.com/office/officeart/2008/layout/LinedList"/>
    <dgm:cxn modelId="{A1E1E586-7B20-4703-9A42-42F7C33C0750}" type="presParOf" srcId="{C3602B07-F8A5-4DA3-B38A-7DC9CEFFDE80}" destId="{02BF33D9-712C-4B1E-A445-06CB45052256}" srcOrd="3" destOrd="0" presId="urn:microsoft.com/office/officeart/2008/layout/LinedList"/>
    <dgm:cxn modelId="{2DFAD31C-3611-4F82-93D6-BBE9D77492D6}" type="presParOf" srcId="{02BF33D9-712C-4B1E-A445-06CB45052256}" destId="{C174EDCF-078F-4C4A-95ED-57ECFC51AA73}" srcOrd="0" destOrd="0" presId="urn:microsoft.com/office/officeart/2008/layout/LinedList"/>
    <dgm:cxn modelId="{1E6380F6-8955-480A-99F9-DBDC7A9DF30E}" type="presParOf" srcId="{02BF33D9-712C-4B1E-A445-06CB45052256}" destId="{CCE54240-295C-421D-8A38-929CBD9BEDFF}" srcOrd="1" destOrd="0" presId="urn:microsoft.com/office/officeart/2008/layout/LinedList"/>
    <dgm:cxn modelId="{FA0E7611-6B0B-4365-B346-FBC977B14C3B}" type="presParOf" srcId="{C3602B07-F8A5-4DA3-B38A-7DC9CEFFDE80}" destId="{A1A88B97-E669-4B5D-8D27-C0195A6DF22C}" srcOrd="4" destOrd="0" presId="urn:microsoft.com/office/officeart/2008/layout/LinedList"/>
    <dgm:cxn modelId="{3ADC9864-B956-40BD-889D-A52D9F965118}" type="presParOf" srcId="{C3602B07-F8A5-4DA3-B38A-7DC9CEFFDE80}" destId="{09DEB49F-8C8F-4C4B-8B45-0F013A765B92}" srcOrd="5" destOrd="0" presId="urn:microsoft.com/office/officeart/2008/layout/LinedList"/>
    <dgm:cxn modelId="{876806DD-36BD-49A1-AEC9-40D3D466CE9A}" type="presParOf" srcId="{09DEB49F-8C8F-4C4B-8B45-0F013A765B92}" destId="{AE0F09E6-C9C8-4079-8A4A-3FE0CCFB8306}" srcOrd="0" destOrd="0" presId="urn:microsoft.com/office/officeart/2008/layout/LinedList"/>
    <dgm:cxn modelId="{EC78075D-A2B6-45B9-B638-C2F55DE532CE}" type="presParOf" srcId="{09DEB49F-8C8F-4C4B-8B45-0F013A765B92}" destId="{EA4F7845-F3CA-4AAB-87A2-1D721F83F21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CB6461-CEF2-4127-BBA7-63E0FD1EB876}" type="doc">
      <dgm:prSet loTypeId="urn:microsoft.com/office/officeart/2008/layout/VerticalCircle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"/>
        </a:p>
      </dgm:t>
    </dgm:pt>
    <dgm:pt modelId="{55C62031-FB60-4205-8FF5-05E301402E08}">
      <dgm:prSet custT="1"/>
      <dgm:spPr/>
      <dgm:t>
        <a:bodyPr/>
        <a:lstStyle/>
        <a:p>
          <a:r>
            <a:rPr lang="x-none" sz="3200" smtClean="0">
              <a:latin typeface="Cambria" panose="02040503050406030204" pitchFamily="18" charset="0"/>
              <a:ea typeface="Cambria" panose="02040503050406030204" pitchFamily="18" charset="0"/>
            </a:rPr>
            <a:t>Розвитку дрібної моторики рук, завдяки створенню дрібних деталей і використанню інструментів.</a:t>
          </a:r>
          <a:endParaRPr lang="x-none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A212850-CDEE-4869-91A1-8EA924B3D475}" type="parTrans" cxnId="{EC844DBC-E7FC-43E7-AF98-200FDFC4EA85}">
      <dgm:prSet/>
      <dgm:spPr/>
      <dgm:t>
        <a:bodyPr/>
        <a:lstStyle/>
        <a:p>
          <a:endParaRPr lang="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F105E35-0857-42A3-B099-A220C6A9EB8F}" type="sibTrans" cxnId="{EC844DBC-E7FC-43E7-AF98-200FDFC4EA85}">
      <dgm:prSet/>
      <dgm:spPr/>
      <dgm:t>
        <a:bodyPr/>
        <a:lstStyle/>
        <a:p>
          <a:endParaRPr lang="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DC02341-3250-4EA5-B93D-D96013877476}">
      <dgm:prSet custT="1"/>
      <dgm:spPr/>
      <dgm:t>
        <a:bodyPr/>
        <a:lstStyle/>
        <a:p>
          <a:r>
            <a:rPr lang="x-none" sz="3200" smtClean="0">
              <a:latin typeface="Cambria" panose="02040503050406030204" pitchFamily="18" charset="0"/>
              <a:ea typeface="Cambria" panose="02040503050406030204" pitchFamily="18" charset="0"/>
            </a:rPr>
            <a:t>Активізації розумової діяльності</a:t>
          </a:r>
          <a:r>
            <a:rPr lang="ru-RU" sz="3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x-none" sz="3200" smtClean="0">
              <a:latin typeface="Cambria" panose="02040503050406030204" pitchFamily="18" charset="0"/>
              <a:ea typeface="Cambria" panose="02040503050406030204" pitchFamily="18" charset="0"/>
            </a:rPr>
            <a:t>через ігрові завдання та настільні ігри.</a:t>
          </a:r>
          <a:endParaRPr lang="x-none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EBE93EB-2710-484F-8D16-01212FA1A6D7}" type="parTrans" cxnId="{F74BCC9A-ED12-4CC7-8BC1-433EF4CCA65E}">
      <dgm:prSet/>
      <dgm:spPr/>
      <dgm:t>
        <a:bodyPr/>
        <a:lstStyle/>
        <a:p>
          <a:endParaRPr lang="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DBEA418-380F-442E-A573-09F4317C9771}" type="sibTrans" cxnId="{F74BCC9A-ED12-4CC7-8BC1-433EF4CCA65E}">
      <dgm:prSet/>
      <dgm:spPr/>
      <dgm:t>
        <a:bodyPr/>
        <a:lstStyle/>
        <a:p>
          <a:endParaRPr lang="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48F3F2A-288F-479B-ADFE-1273776923D2}">
      <dgm:prSet custT="1"/>
      <dgm:spPr/>
      <dgm:t>
        <a:bodyPr/>
        <a:lstStyle/>
        <a:p>
          <a:r>
            <a:rPr lang="x-none" sz="3200" smtClean="0">
              <a:latin typeface="Cambria" panose="02040503050406030204" pitchFamily="18" charset="0"/>
              <a:ea typeface="Cambria" panose="02040503050406030204" pitchFamily="18" charset="0"/>
            </a:rPr>
            <a:t>Формуванню навичок роботи в</a:t>
          </a:r>
          <a:r>
            <a:rPr lang="ru-RU" sz="3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x-none" sz="3200" smtClean="0">
              <a:latin typeface="Cambria" panose="02040503050406030204" pitchFamily="18" charset="0"/>
              <a:ea typeface="Cambria" panose="02040503050406030204" pitchFamily="18" charset="0"/>
            </a:rPr>
            <a:t>команді та розвитку соціальних зв’язків.</a:t>
          </a:r>
          <a:endParaRPr lang="x-none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41F66BF-2985-4660-91F9-DDC0B2B34C7F}" type="parTrans" cxnId="{051B447A-7187-4459-8CC1-F7FC3446B257}">
      <dgm:prSet/>
      <dgm:spPr/>
      <dgm:t>
        <a:bodyPr/>
        <a:lstStyle/>
        <a:p>
          <a:endParaRPr lang="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29A51AA-CBA0-4824-817A-DB281F9E6176}" type="sibTrans" cxnId="{051B447A-7187-4459-8CC1-F7FC3446B257}">
      <dgm:prSet/>
      <dgm:spPr/>
      <dgm:t>
        <a:bodyPr/>
        <a:lstStyle/>
        <a:p>
          <a:endParaRPr lang="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608AEC2-DDC9-4752-888C-3249F570EEA3}">
      <dgm:prSet custT="1"/>
      <dgm:spPr/>
      <dgm:t>
        <a:bodyPr/>
        <a:lstStyle/>
        <a:p>
          <a:r>
            <a:rPr lang="x-none" sz="3200" smtClean="0">
              <a:latin typeface="Cambria" panose="02040503050406030204" pitchFamily="18" charset="0"/>
              <a:ea typeface="Cambria" panose="02040503050406030204" pitchFamily="18" charset="0"/>
            </a:rPr>
            <a:t>Стимулюванню емоційного</a:t>
          </a:r>
          <a:r>
            <a:rPr lang="ru-RU" sz="3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x-none" sz="3200" smtClean="0">
              <a:latin typeface="Cambria" panose="02040503050406030204" pitchFamily="18" charset="0"/>
              <a:ea typeface="Cambria" panose="02040503050406030204" pitchFamily="18" charset="0"/>
            </a:rPr>
            <a:t>вираження через творчість.ЕКСТ</a:t>
          </a:r>
          <a:endParaRPr lang="x-none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4E6147D-7090-4D8B-B994-DFB8E616306E}" type="parTrans" cxnId="{57EF8C31-6440-4466-BD03-E00D812B163F}">
      <dgm:prSet/>
      <dgm:spPr/>
      <dgm:t>
        <a:bodyPr/>
        <a:lstStyle/>
        <a:p>
          <a:endParaRPr lang="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CE54430-8B19-420A-8B7F-8AF5C3788F26}" type="sibTrans" cxnId="{57EF8C31-6440-4466-BD03-E00D812B163F}">
      <dgm:prSet/>
      <dgm:spPr/>
      <dgm:t>
        <a:bodyPr/>
        <a:lstStyle/>
        <a:p>
          <a:endParaRPr lang="" sz="3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AF13BE1-D6FB-4BDF-A49B-931024B4D108}" type="pres">
      <dgm:prSet presAssocID="{0DCB6461-CEF2-4127-BBA7-63E0FD1EB876}" presName="Name0" presStyleCnt="0">
        <dgm:presLayoutVars>
          <dgm:dir/>
        </dgm:presLayoutVars>
      </dgm:prSet>
      <dgm:spPr/>
      <dgm:t>
        <a:bodyPr/>
        <a:lstStyle/>
        <a:p>
          <a:endParaRPr lang=""/>
        </a:p>
      </dgm:t>
    </dgm:pt>
    <dgm:pt modelId="{3F09FCFB-C99F-4D58-A745-2C4AA50278F6}" type="pres">
      <dgm:prSet presAssocID="{55C62031-FB60-4205-8FF5-05E301402E08}" presName="noChildren" presStyleCnt="0"/>
      <dgm:spPr/>
      <dgm:t>
        <a:bodyPr/>
        <a:lstStyle/>
        <a:p>
          <a:endParaRPr lang=""/>
        </a:p>
      </dgm:t>
    </dgm:pt>
    <dgm:pt modelId="{D7E29BD7-E51B-4C63-ADC8-80FDD23BBFED}" type="pres">
      <dgm:prSet presAssocID="{55C62031-FB60-4205-8FF5-05E301402E08}" presName="gap" presStyleCnt="0"/>
      <dgm:spPr/>
      <dgm:t>
        <a:bodyPr/>
        <a:lstStyle/>
        <a:p>
          <a:endParaRPr lang=""/>
        </a:p>
      </dgm:t>
    </dgm:pt>
    <dgm:pt modelId="{D4F54F6F-B1D8-4A2D-8663-693D84698A17}" type="pres">
      <dgm:prSet presAssocID="{55C62031-FB60-4205-8FF5-05E301402E08}" presName="medCircle2" presStyleLbl="vennNode1" presStyleIdx="0" presStyleCnt="4"/>
      <dgm:spPr/>
      <dgm:t>
        <a:bodyPr/>
        <a:lstStyle/>
        <a:p>
          <a:endParaRPr lang=""/>
        </a:p>
      </dgm:t>
    </dgm:pt>
    <dgm:pt modelId="{90E9F663-402D-4471-9B8F-21E032F9E2BA}" type="pres">
      <dgm:prSet presAssocID="{55C62031-FB60-4205-8FF5-05E301402E08}" presName="txLvlOnly1" presStyleLbl="revTx" presStyleIdx="0" presStyleCnt="4"/>
      <dgm:spPr/>
      <dgm:t>
        <a:bodyPr/>
        <a:lstStyle/>
        <a:p>
          <a:endParaRPr lang=""/>
        </a:p>
      </dgm:t>
    </dgm:pt>
    <dgm:pt modelId="{9B218CB5-3FCB-47F2-BA3F-15B084027AC0}" type="pres">
      <dgm:prSet presAssocID="{BDC02341-3250-4EA5-B93D-D96013877476}" presName="noChildren" presStyleCnt="0"/>
      <dgm:spPr/>
      <dgm:t>
        <a:bodyPr/>
        <a:lstStyle/>
        <a:p>
          <a:endParaRPr lang=""/>
        </a:p>
      </dgm:t>
    </dgm:pt>
    <dgm:pt modelId="{C60821E4-2F4F-421D-BDDC-FFF0A14150ED}" type="pres">
      <dgm:prSet presAssocID="{BDC02341-3250-4EA5-B93D-D96013877476}" presName="gap" presStyleCnt="0"/>
      <dgm:spPr/>
      <dgm:t>
        <a:bodyPr/>
        <a:lstStyle/>
        <a:p>
          <a:endParaRPr lang=""/>
        </a:p>
      </dgm:t>
    </dgm:pt>
    <dgm:pt modelId="{E63A0BBC-1B97-44BF-B275-08B8EACAE41B}" type="pres">
      <dgm:prSet presAssocID="{BDC02341-3250-4EA5-B93D-D96013877476}" presName="medCircle2" presStyleLbl="vennNode1" presStyleIdx="1" presStyleCnt="4"/>
      <dgm:spPr/>
      <dgm:t>
        <a:bodyPr/>
        <a:lstStyle/>
        <a:p>
          <a:endParaRPr lang=""/>
        </a:p>
      </dgm:t>
    </dgm:pt>
    <dgm:pt modelId="{FC9415DB-B572-4222-B667-2D724E57F084}" type="pres">
      <dgm:prSet presAssocID="{BDC02341-3250-4EA5-B93D-D96013877476}" presName="txLvlOnly1" presStyleLbl="revTx" presStyleIdx="1" presStyleCnt="4"/>
      <dgm:spPr/>
      <dgm:t>
        <a:bodyPr/>
        <a:lstStyle/>
        <a:p>
          <a:endParaRPr lang=""/>
        </a:p>
      </dgm:t>
    </dgm:pt>
    <dgm:pt modelId="{59F2EB89-AB77-482A-A34A-E5246FF77C2B}" type="pres">
      <dgm:prSet presAssocID="{448F3F2A-288F-479B-ADFE-1273776923D2}" presName="noChildren" presStyleCnt="0"/>
      <dgm:spPr/>
      <dgm:t>
        <a:bodyPr/>
        <a:lstStyle/>
        <a:p>
          <a:endParaRPr lang=""/>
        </a:p>
      </dgm:t>
    </dgm:pt>
    <dgm:pt modelId="{700EEB73-5BAB-4B3A-9339-4889FBE0E699}" type="pres">
      <dgm:prSet presAssocID="{448F3F2A-288F-479B-ADFE-1273776923D2}" presName="gap" presStyleCnt="0"/>
      <dgm:spPr/>
      <dgm:t>
        <a:bodyPr/>
        <a:lstStyle/>
        <a:p>
          <a:endParaRPr lang=""/>
        </a:p>
      </dgm:t>
    </dgm:pt>
    <dgm:pt modelId="{B4F5A10E-40EC-41E1-8C9D-090012D5E76C}" type="pres">
      <dgm:prSet presAssocID="{448F3F2A-288F-479B-ADFE-1273776923D2}" presName="medCircle2" presStyleLbl="vennNode1" presStyleIdx="2" presStyleCnt="4"/>
      <dgm:spPr/>
      <dgm:t>
        <a:bodyPr/>
        <a:lstStyle/>
        <a:p>
          <a:endParaRPr lang=""/>
        </a:p>
      </dgm:t>
    </dgm:pt>
    <dgm:pt modelId="{957646F6-4277-4420-91EB-A5299D27BD3D}" type="pres">
      <dgm:prSet presAssocID="{448F3F2A-288F-479B-ADFE-1273776923D2}" presName="txLvlOnly1" presStyleLbl="revTx" presStyleIdx="2" presStyleCnt="4"/>
      <dgm:spPr/>
      <dgm:t>
        <a:bodyPr/>
        <a:lstStyle/>
        <a:p>
          <a:endParaRPr lang=""/>
        </a:p>
      </dgm:t>
    </dgm:pt>
    <dgm:pt modelId="{89652C66-846F-4909-ACD0-94F50C907A50}" type="pres">
      <dgm:prSet presAssocID="{D608AEC2-DDC9-4752-888C-3249F570EEA3}" presName="noChildren" presStyleCnt="0"/>
      <dgm:spPr/>
      <dgm:t>
        <a:bodyPr/>
        <a:lstStyle/>
        <a:p>
          <a:endParaRPr lang=""/>
        </a:p>
      </dgm:t>
    </dgm:pt>
    <dgm:pt modelId="{67E2A29A-43FF-46F9-8A30-B49E97F96219}" type="pres">
      <dgm:prSet presAssocID="{D608AEC2-DDC9-4752-888C-3249F570EEA3}" presName="gap" presStyleCnt="0"/>
      <dgm:spPr/>
      <dgm:t>
        <a:bodyPr/>
        <a:lstStyle/>
        <a:p>
          <a:endParaRPr lang=""/>
        </a:p>
      </dgm:t>
    </dgm:pt>
    <dgm:pt modelId="{DC653977-FCB1-4E05-AA5F-C2C72CA7CE95}" type="pres">
      <dgm:prSet presAssocID="{D608AEC2-DDC9-4752-888C-3249F570EEA3}" presName="medCircle2" presStyleLbl="vennNode1" presStyleIdx="3" presStyleCnt="4"/>
      <dgm:spPr/>
      <dgm:t>
        <a:bodyPr/>
        <a:lstStyle/>
        <a:p>
          <a:endParaRPr lang=""/>
        </a:p>
      </dgm:t>
    </dgm:pt>
    <dgm:pt modelId="{550D54E9-F065-41FB-9A6C-CAF47DC7FD82}" type="pres">
      <dgm:prSet presAssocID="{D608AEC2-DDC9-4752-888C-3249F570EEA3}" presName="txLvlOnly1" presStyleLbl="revTx" presStyleIdx="3" presStyleCnt="4"/>
      <dgm:spPr/>
      <dgm:t>
        <a:bodyPr/>
        <a:lstStyle/>
        <a:p>
          <a:endParaRPr lang=""/>
        </a:p>
      </dgm:t>
    </dgm:pt>
  </dgm:ptLst>
  <dgm:cxnLst>
    <dgm:cxn modelId="{F74BCC9A-ED12-4CC7-8BC1-433EF4CCA65E}" srcId="{0DCB6461-CEF2-4127-BBA7-63E0FD1EB876}" destId="{BDC02341-3250-4EA5-B93D-D96013877476}" srcOrd="1" destOrd="0" parTransId="{6EBE93EB-2710-484F-8D16-01212FA1A6D7}" sibTransId="{5DBEA418-380F-442E-A573-09F4317C9771}"/>
    <dgm:cxn modelId="{EC844DBC-E7FC-43E7-AF98-200FDFC4EA85}" srcId="{0DCB6461-CEF2-4127-BBA7-63E0FD1EB876}" destId="{55C62031-FB60-4205-8FF5-05E301402E08}" srcOrd="0" destOrd="0" parTransId="{DA212850-CDEE-4869-91A1-8EA924B3D475}" sibTransId="{0F105E35-0857-42A3-B099-A220C6A9EB8F}"/>
    <dgm:cxn modelId="{051B447A-7187-4459-8CC1-F7FC3446B257}" srcId="{0DCB6461-CEF2-4127-BBA7-63E0FD1EB876}" destId="{448F3F2A-288F-479B-ADFE-1273776923D2}" srcOrd="2" destOrd="0" parTransId="{141F66BF-2985-4660-91F9-DDC0B2B34C7F}" sibTransId="{929A51AA-CBA0-4824-817A-DB281F9E6176}"/>
    <dgm:cxn modelId="{549F3F83-7324-499A-A05E-8D3A063C8409}" type="presOf" srcId="{BDC02341-3250-4EA5-B93D-D96013877476}" destId="{FC9415DB-B572-4222-B667-2D724E57F084}" srcOrd="0" destOrd="0" presId="urn:microsoft.com/office/officeart/2008/layout/VerticalCircleList"/>
    <dgm:cxn modelId="{68F51EE4-CDE5-45CB-850A-A35FEDE3B567}" type="presOf" srcId="{0DCB6461-CEF2-4127-BBA7-63E0FD1EB876}" destId="{DAF13BE1-D6FB-4BDF-A49B-931024B4D108}" srcOrd="0" destOrd="0" presId="urn:microsoft.com/office/officeart/2008/layout/VerticalCircleList"/>
    <dgm:cxn modelId="{89FD1E51-59CC-4D4D-B47D-69E23FD0ED88}" type="presOf" srcId="{55C62031-FB60-4205-8FF5-05E301402E08}" destId="{90E9F663-402D-4471-9B8F-21E032F9E2BA}" srcOrd="0" destOrd="0" presId="urn:microsoft.com/office/officeart/2008/layout/VerticalCircleList"/>
    <dgm:cxn modelId="{AA598DBF-F7EC-49EB-AB60-460AE97B9C10}" type="presOf" srcId="{D608AEC2-DDC9-4752-888C-3249F570EEA3}" destId="{550D54E9-F065-41FB-9A6C-CAF47DC7FD82}" srcOrd="0" destOrd="0" presId="urn:microsoft.com/office/officeart/2008/layout/VerticalCircleList"/>
    <dgm:cxn modelId="{3C0CB862-EE30-4BC7-84CC-0AD635A0F903}" type="presOf" srcId="{448F3F2A-288F-479B-ADFE-1273776923D2}" destId="{957646F6-4277-4420-91EB-A5299D27BD3D}" srcOrd="0" destOrd="0" presId="urn:microsoft.com/office/officeart/2008/layout/VerticalCircleList"/>
    <dgm:cxn modelId="{57EF8C31-6440-4466-BD03-E00D812B163F}" srcId="{0DCB6461-CEF2-4127-BBA7-63E0FD1EB876}" destId="{D608AEC2-DDC9-4752-888C-3249F570EEA3}" srcOrd="3" destOrd="0" parTransId="{C4E6147D-7090-4D8B-B994-DFB8E616306E}" sibTransId="{7CE54430-8B19-420A-8B7F-8AF5C3788F26}"/>
    <dgm:cxn modelId="{4FDE836E-4DCA-4764-9E44-F4FBC3A5F0DC}" type="presParOf" srcId="{DAF13BE1-D6FB-4BDF-A49B-931024B4D108}" destId="{3F09FCFB-C99F-4D58-A745-2C4AA50278F6}" srcOrd="0" destOrd="0" presId="urn:microsoft.com/office/officeart/2008/layout/VerticalCircleList"/>
    <dgm:cxn modelId="{2A64DF26-5DF2-4DB1-971F-EF4C430916D7}" type="presParOf" srcId="{3F09FCFB-C99F-4D58-A745-2C4AA50278F6}" destId="{D7E29BD7-E51B-4C63-ADC8-80FDD23BBFED}" srcOrd="0" destOrd="0" presId="urn:microsoft.com/office/officeart/2008/layout/VerticalCircleList"/>
    <dgm:cxn modelId="{2A73048B-9CA0-4DB1-A0F6-6D5C9019525A}" type="presParOf" srcId="{3F09FCFB-C99F-4D58-A745-2C4AA50278F6}" destId="{D4F54F6F-B1D8-4A2D-8663-693D84698A17}" srcOrd="1" destOrd="0" presId="urn:microsoft.com/office/officeart/2008/layout/VerticalCircleList"/>
    <dgm:cxn modelId="{121AD13B-BC84-4421-A2A8-3565C2A4D463}" type="presParOf" srcId="{3F09FCFB-C99F-4D58-A745-2C4AA50278F6}" destId="{90E9F663-402D-4471-9B8F-21E032F9E2BA}" srcOrd="2" destOrd="0" presId="urn:microsoft.com/office/officeart/2008/layout/VerticalCircleList"/>
    <dgm:cxn modelId="{DFE33D54-9717-45EB-849B-301D08C924EA}" type="presParOf" srcId="{DAF13BE1-D6FB-4BDF-A49B-931024B4D108}" destId="{9B218CB5-3FCB-47F2-BA3F-15B084027AC0}" srcOrd="1" destOrd="0" presId="urn:microsoft.com/office/officeart/2008/layout/VerticalCircleList"/>
    <dgm:cxn modelId="{A55347E0-20B8-46FF-8E88-D1FDB2641DE6}" type="presParOf" srcId="{9B218CB5-3FCB-47F2-BA3F-15B084027AC0}" destId="{C60821E4-2F4F-421D-BDDC-FFF0A14150ED}" srcOrd="0" destOrd="0" presId="urn:microsoft.com/office/officeart/2008/layout/VerticalCircleList"/>
    <dgm:cxn modelId="{B83EBD6E-2D64-413B-9658-CAAAF58BD196}" type="presParOf" srcId="{9B218CB5-3FCB-47F2-BA3F-15B084027AC0}" destId="{E63A0BBC-1B97-44BF-B275-08B8EACAE41B}" srcOrd="1" destOrd="0" presId="urn:microsoft.com/office/officeart/2008/layout/VerticalCircleList"/>
    <dgm:cxn modelId="{BED1F10E-B9EC-467E-81C3-316AC5D02F8E}" type="presParOf" srcId="{9B218CB5-3FCB-47F2-BA3F-15B084027AC0}" destId="{FC9415DB-B572-4222-B667-2D724E57F084}" srcOrd="2" destOrd="0" presId="urn:microsoft.com/office/officeart/2008/layout/VerticalCircleList"/>
    <dgm:cxn modelId="{6D21ED17-E7E6-4C7E-BBA4-6DC9398B15D0}" type="presParOf" srcId="{DAF13BE1-D6FB-4BDF-A49B-931024B4D108}" destId="{59F2EB89-AB77-482A-A34A-E5246FF77C2B}" srcOrd="2" destOrd="0" presId="urn:microsoft.com/office/officeart/2008/layout/VerticalCircleList"/>
    <dgm:cxn modelId="{290D8F79-6664-454F-BBBB-41656909AF9A}" type="presParOf" srcId="{59F2EB89-AB77-482A-A34A-E5246FF77C2B}" destId="{700EEB73-5BAB-4B3A-9339-4889FBE0E699}" srcOrd="0" destOrd="0" presId="urn:microsoft.com/office/officeart/2008/layout/VerticalCircleList"/>
    <dgm:cxn modelId="{40035EC3-51C3-4D62-A0AF-1C20BA3E0FA0}" type="presParOf" srcId="{59F2EB89-AB77-482A-A34A-E5246FF77C2B}" destId="{B4F5A10E-40EC-41E1-8C9D-090012D5E76C}" srcOrd="1" destOrd="0" presId="urn:microsoft.com/office/officeart/2008/layout/VerticalCircleList"/>
    <dgm:cxn modelId="{DCF8FEDD-8EF2-4BBC-96E1-E92BFD3E8DA5}" type="presParOf" srcId="{59F2EB89-AB77-482A-A34A-E5246FF77C2B}" destId="{957646F6-4277-4420-91EB-A5299D27BD3D}" srcOrd="2" destOrd="0" presId="urn:microsoft.com/office/officeart/2008/layout/VerticalCircleList"/>
    <dgm:cxn modelId="{8F15E27B-9557-42E3-9DB1-A86BEFA449EB}" type="presParOf" srcId="{DAF13BE1-D6FB-4BDF-A49B-931024B4D108}" destId="{89652C66-846F-4909-ACD0-94F50C907A50}" srcOrd="3" destOrd="0" presId="urn:microsoft.com/office/officeart/2008/layout/VerticalCircleList"/>
    <dgm:cxn modelId="{7C95D23C-4798-404E-9625-5DC26D96CFC0}" type="presParOf" srcId="{89652C66-846F-4909-ACD0-94F50C907A50}" destId="{67E2A29A-43FF-46F9-8A30-B49E97F96219}" srcOrd="0" destOrd="0" presId="urn:microsoft.com/office/officeart/2008/layout/VerticalCircleList"/>
    <dgm:cxn modelId="{971AD512-969D-4DA7-9D43-50891C36295D}" type="presParOf" srcId="{89652C66-846F-4909-ACD0-94F50C907A50}" destId="{DC653977-FCB1-4E05-AA5F-C2C72CA7CE95}" srcOrd="1" destOrd="0" presId="urn:microsoft.com/office/officeart/2008/layout/VerticalCircleList"/>
    <dgm:cxn modelId="{9A64EB24-D65B-479C-B26F-80A557BA16F3}" type="presParOf" srcId="{89652C66-846F-4909-ACD0-94F50C907A50}" destId="{550D54E9-F065-41FB-9A6C-CAF47DC7FD82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495BF5-1DB0-47E0-A560-46BA5D8B5C0D}" type="doc">
      <dgm:prSet loTypeId="urn:microsoft.com/office/officeart/2008/layout/PictureStrips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"/>
        </a:p>
      </dgm:t>
    </dgm:pt>
    <dgm:pt modelId="{5E2DED2E-3F7B-438A-83B5-F39F39A8270F}">
      <dgm:prSet/>
      <dgm:spPr/>
      <dgm:t>
        <a:bodyPr/>
        <a:lstStyle/>
        <a:p>
          <a:pPr rtl="0"/>
          <a:r>
            <a:rPr lang="uk-UA" b="0" i="0" dirty="0" smtClean="0"/>
            <a:t>Вивчають цілющі властивості рослин та способи їх застосування.</a:t>
          </a:r>
          <a:endParaRPr lang="x-none"/>
        </a:p>
      </dgm:t>
    </dgm:pt>
    <dgm:pt modelId="{C321AF67-688C-4E51-BE51-9FBD3D02CDA6}" type="parTrans" cxnId="{16EBA307-003E-4D30-9C18-C868CEC675FF}">
      <dgm:prSet/>
      <dgm:spPr/>
      <dgm:t>
        <a:bodyPr/>
        <a:lstStyle/>
        <a:p>
          <a:endParaRPr lang=""/>
        </a:p>
      </dgm:t>
    </dgm:pt>
    <dgm:pt modelId="{2D8A1CAA-506A-47E8-BA10-BF0CC62001A9}" type="sibTrans" cxnId="{16EBA307-003E-4D30-9C18-C868CEC675FF}">
      <dgm:prSet/>
      <dgm:spPr/>
      <dgm:t>
        <a:bodyPr/>
        <a:lstStyle/>
        <a:p>
          <a:endParaRPr lang=""/>
        </a:p>
      </dgm:t>
    </dgm:pt>
    <dgm:pt modelId="{36C15C91-A2DF-4109-BDF6-A97DE6743B08}">
      <dgm:prSet/>
      <dgm:spPr/>
      <dgm:t>
        <a:bodyPr/>
        <a:lstStyle/>
        <a:p>
          <a:pPr rtl="0"/>
          <a:r>
            <a:rPr lang="uk-UA" b="0" i="0" dirty="0" smtClean="0"/>
            <a:t>Діти навчаються основам створення </a:t>
          </a:r>
          <a:r>
            <a:rPr lang="uk-UA" b="0" i="0" dirty="0" err="1" smtClean="0"/>
            <a:t>фітозборів</a:t>
          </a:r>
          <a:r>
            <a:rPr lang="uk-UA" b="0" i="0" dirty="0" smtClean="0"/>
            <a:t> і природних ліків.</a:t>
          </a:r>
          <a:endParaRPr lang="x-none"/>
        </a:p>
      </dgm:t>
    </dgm:pt>
    <dgm:pt modelId="{924AA973-6E8B-4F05-BB30-B74A73835445}" type="parTrans" cxnId="{5AE291A9-FA08-441F-ACBD-F012806640CC}">
      <dgm:prSet/>
      <dgm:spPr/>
      <dgm:t>
        <a:bodyPr/>
        <a:lstStyle/>
        <a:p>
          <a:endParaRPr lang=""/>
        </a:p>
      </dgm:t>
    </dgm:pt>
    <dgm:pt modelId="{9B9BD83F-01C9-4F7E-9854-22AB8A7C7698}" type="sibTrans" cxnId="{5AE291A9-FA08-441F-ACBD-F012806640CC}">
      <dgm:prSet/>
      <dgm:spPr/>
      <dgm:t>
        <a:bodyPr/>
        <a:lstStyle/>
        <a:p>
          <a:endParaRPr lang=""/>
        </a:p>
      </dgm:t>
    </dgm:pt>
    <dgm:pt modelId="{B643B02C-02EA-4595-90F3-0CA6D84DC8E4}">
      <dgm:prSet/>
      <dgm:spPr/>
      <dgm:t>
        <a:bodyPr/>
        <a:lstStyle/>
        <a:p>
          <a:pPr rtl="0"/>
          <a:r>
            <a:rPr lang="uk-UA" b="0" i="0" dirty="0" smtClean="0"/>
            <a:t>Знайомляться з українськими традиціями у використанні рослин у побуті та медицині.</a:t>
          </a:r>
          <a:endParaRPr lang="x-none"/>
        </a:p>
      </dgm:t>
    </dgm:pt>
    <dgm:pt modelId="{DB1F8B40-24BE-46C0-B7BA-4DFEB998F89C}" type="parTrans" cxnId="{FFC8A1FD-D174-479C-B716-560CEF2A7EAB}">
      <dgm:prSet/>
      <dgm:spPr/>
      <dgm:t>
        <a:bodyPr/>
        <a:lstStyle/>
        <a:p>
          <a:endParaRPr lang=""/>
        </a:p>
      </dgm:t>
    </dgm:pt>
    <dgm:pt modelId="{9CB214C6-5643-4D50-8C4B-E4EE6B3A82B1}" type="sibTrans" cxnId="{FFC8A1FD-D174-479C-B716-560CEF2A7EAB}">
      <dgm:prSet/>
      <dgm:spPr/>
      <dgm:t>
        <a:bodyPr/>
        <a:lstStyle/>
        <a:p>
          <a:endParaRPr lang=""/>
        </a:p>
      </dgm:t>
    </dgm:pt>
    <dgm:pt modelId="{DCC9202B-99A5-4DF3-969A-232C1A57AC9F}" type="pres">
      <dgm:prSet presAssocID="{8F495BF5-1DB0-47E0-A560-46BA5D8B5C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"/>
        </a:p>
      </dgm:t>
    </dgm:pt>
    <dgm:pt modelId="{A6F75EB8-86B8-40A0-813F-F5AAE19B590C}" type="pres">
      <dgm:prSet presAssocID="{5E2DED2E-3F7B-438A-83B5-F39F39A8270F}" presName="composite" presStyleCnt="0"/>
      <dgm:spPr/>
    </dgm:pt>
    <dgm:pt modelId="{6D51A3FC-4EB3-4C72-86C1-8D3B6694EF25}" type="pres">
      <dgm:prSet presAssocID="{5E2DED2E-3F7B-438A-83B5-F39F39A8270F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  <dgm:pt modelId="{C10F8CA5-FBB2-4744-9017-9430CB827789}" type="pres">
      <dgm:prSet presAssocID="{5E2DED2E-3F7B-438A-83B5-F39F39A8270F}" presName="rect2" presStyleLbl="fgImgPlace1" presStyleIdx="0" presStyleCnt="3" custScaleX="1459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58191522-7B96-4051-9E2A-AA07A6386BD5}" type="pres">
      <dgm:prSet presAssocID="{2D8A1CAA-506A-47E8-BA10-BF0CC62001A9}" presName="sibTrans" presStyleCnt="0"/>
      <dgm:spPr/>
    </dgm:pt>
    <dgm:pt modelId="{8B352679-7971-4997-B37E-AB3762C05507}" type="pres">
      <dgm:prSet presAssocID="{36C15C91-A2DF-4109-BDF6-A97DE6743B08}" presName="composite" presStyleCnt="0"/>
      <dgm:spPr/>
    </dgm:pt>
    <dgm:pt modelId="{70CC7BBB-C561-4B7D-B7F9-7E2C3B3D9ED5}" type="pres">
      <dgm:prSet presAssocID="{36C15C91-A2DF-4109-BDF6-A97DE6743B08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  <dgm:pt modelId="{15CBF212-09A4-43B6-A0D0-010A72826C40}" type="pres">
      <dgm:prSet presAssocID="{36C15C91-A2DF-4109-BDF6-A97DE6743B08}" presName="rect2" presStyleLbl="fgImgPlace1" presStyleIdx="1" presStyleCnt="3" custScaleX="15372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5FEAADC4-D594-4357-8C40-F794338E518D}" type="pres">
      <dgm:prSet presAssocID="{9B9BD83F-01C9-4F7E-9854-22AB8A7C7698}" presName="sibTrans" presStyleCnt="0"/>
      <dgm:spPr/>
    </dgm:pt>
    <dgm:pt modelId="{CD58F4B9-0EC5-4749-912B-A5D4AAF5AD98}" type="pres">
      <dgm:prSet presAssocID="{B643B02C-02EA-4595-90F3-0CA6D84DC8E4}" presName="composite" presStyleCnt="0"/>
      <dgm:spPr/>
    </dgm:pt>
    <dgm:pt modelId="{A406A82A-FAED-4302-8449-D9964822DB37}" type="pres">
      <dgm:prSet presAssocID="{B643B02C-02EA-4595-90F3-0CA6D84DC8E4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  <dgm:pt modelId="{A6912867-E9C7-49C4-8D2E-078BABC0B31B}" type="pres">
      <dgm:prSet presAssocID="{B643B02C-02EA-4595-90F3-0CA6D84DC8E4}" presName="rect2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</dgm:ptLst>
  <dgm:cxnLst>
    <dgm:cxn modelId="{92118CE3-679D-4FB8-A2E8-4CEF75D691FC}" type="presOf" srcId="{8F495BF5-1DB0-47E0-A560-46BA5D8B5C0D}" destId="{DCC9202B-99A5-4DF3-969A-232C1A57AC9F}" srcOrd="0" destOrd="0" presId="urn:microsoft.com/office/officeart/2008/layout/PictureStrips"/>
    <dgm:cxn modelId="{0CD42A4E-92D9-4FB5-A9E1-000586D12B2F}" type="presOf" srcId="{B643B02C-02EA-4595-90F3-0CA6D84DC8E4}" destId="{A406A82A-FAED-4302-8449-D9964822DB37}" srcOrd="0" destOrd="0" presId="urn:microsoft.com/office/officeart/2008/layout/PictureStrips"/>
    <dgm:cxn modelId="{16EBA307-003E-4D30-9C18-C868CEC675FF}" srcId="{8F495BF5-1DB0-47E0-A560-46BA5D8B5C0D}" destId="{5E2DED2E-3F7B-438A-83B5-F39F39A8270F}" srcOrd="0" destOrd="0" parTransId="{C321AF67-688C-4E51-BE51-9FBD3D02CDA6}" sibTransId="{2D8A1CAA-506A-47E8-BA10-BF0CC62001A9}"/>
    <dgm:cxn modelId="{5AE291A9-FA08-441F-ACBD-F012806640CC}" srcId="{8F495BF5-1DB0-47E0-A560-46BA5D8B5C0D}" destId="{36C15C91-A2DF-4109-BDF6-A97DE6743B08}" srcOrd="1" destOrd="0" parTransId="{924AA973-6E8B-4F05-BB30-B74A73835445}" sibTransId="{9B9BD83F-01C9-4F7E-9854-22AB8A7C7698}"/>
    <dgm:cxn modelId="{FFC8A1FD-D174-479C-B716-560CEF2A7EAB}" srcId="{8F495BF5-1DB0-47E0-A560-46BA5D8B5C0D}" destId="{B643B02C-02EA-4595-90F3-0CA6D84DC8E4}" srcOrd="2" destOrd="0" parTransId="{DB1F8B40-24BE-46C0-B7BA-4DFEB998F89C}" sibTransId="{9CB214C6-5643-4D50-8C4B-E4EE6B3A82B1}"/>
    <dgm:cxn modelId="{76EF33CA-36E5-4FC4-A5A1-B51C9E1F3332}" type="presOf" srcId="{5E2DED2E-3F7B-438A-83B5-F39F39A8270F}" destId="{6D51A3FC-4EB3-4C72-86C1-8D3B6694EF25}" srcOrd="0" destOrd="0" presId="urn:microsoft.com/office/officeart/2008/layout/PictureStrips"/>
    <dgm:cxn modelId="{B8FC76D5-30C9-422D-9DD2-9C3B035478C6}" type="presOf" srcId="{36C15C91-A2DF-4109-BDF6-A97DE6743B08}" destId="{70CC7BBB-C561-4B7D-B7F9-7E2C3B3D9ED5}" srcOrd="0" destOrd="0" presId="urn:microsoft.com/office/officeart/2008/layout/PictureStrips"/>
    <dgm:cxn modelId="{56218792-F81D-43CC-A56F-119E7F2DE134}" type="presParOf" srcId="{DCC9202B-99A5-4DF3-969A-232C1A57AC9F}" destId="{A6F75EB8-86B8-40A0-813F-F5AAE19B590C}" srcOrd="0" destOrd="0" presId="urn:microsoft.com/office/officeart/2008/layout/PictureStrips"/>
    <dgm:cxn modelId="{A055CE6C-7D9C-4E9D-BF91-C21A45300EAE}" type="presParOf" srcId="{A6F75EB8-86B8-40A0-813F-F5AAE19B590C}" destId="{6D51A3FC-4EB3-4C72-86C1-8D3B6694EF25}" srcOrd="0" destOrd="0" presId="urn:microsoft.com/office/officeart/2008/layout/PictureStrips"/>
    <dgm:cxn modelId="{F6ED3C27-49EA-4335-A6FD-61BC638E8934}" type="presParOf" srcId="{A6F75EB8-86B8-40A0-813F-F5AAE19B590C}" destId="{C10F8CA5-FBB2-4744-9017-9430CB827789}" srcOrd="1" destOrd="0" presId="urn:microsoft.com/office/officeart/2008/layout/PictureStrips"/>
    <dgm:cxn modelId="{F547D9B6-7CD0-4777-9836-A9AB1B0BE02C}" type="presParOf" srcId="{DCC9202B-99A5-4DF3-969A-232C1A57AC9F}" destId="{58191522-7B96-4051-9E2A-AA07A6386BD5}" srcOrd="1" destOrd="0" presId="urn:microsoft.com/office/officeart/2008/layout/PictureStrips"/>
    <dgm:cxn modelId="{37A45541-45F7-490B-AEFB-023716BCA5DA}" type="presParOf" srcId="{DCC9202B-99A5-4DF3-969A-232C1A57AC9F}" destId="{8B352679-7971-4997-B37E-AB3762C05507}" srcOrd="2" destOrd="0" presId="urn:microsoft.com/office/officeart/2008/layout/PictureStrips"/>
    <dgm:cxn modelId="{BD436B8F-3479-42BC-8F02-740D3C656D6B}" type="presParOf" srcId="{8B352679-7971-4997-B37E-AB3762C05507}" destId="{70CC7BBB-C561-4B7D-B7F9-7E2C3B3D9ED5}" srcOrd="0" destOrd="0" presId="urn:microsoft.com/office/officeart/2008/layout/PictureStrips"/>
    <dgm:cxn modelId="{59282CBB-0F6C-4B4D-9C7E-E493DD272983}" type="presParOf" srcId="{8B352679-7971-4997-B37E-AB3762C05507}" destId="{15CBF212-09A4-43B6-A0D0-010A72826C40}" srcOrd="1" destOrd="0" presId="urn:microsoft.com/office/officeart/2008/layout/PictureStrips"/>
    <dgm:cxn modelId="{FCFE3526-A4D4-4FBE-9FBC-7F935C304276}" type="presParOf" srcId="{DCC9202B-99A5-4DF3-969A-232C1A57AC9F}" destId="{5FEAADC4-D594-4357-8C40-F794338E518D}" srcOrd="3" destOrd="0" presId="urn:microsoft.com/office/officeart/2008/layout/PictureStrips"/>
    <dgm:cxn modelId="{A9E10098-BB87-47D4-96A1-41E54FFEB6CD}" type="presParOf" srcId="{DCC9202B-99A5-4DF3-969A-232C1A57AC9F}" destId="{CD58F4B9-0EC5-4749-912B-A5D4AAF5AD98}" srcOrd="4" destOrd="0" presId="urn:microsoft.com/office/officeart/2008/layout/PictureStrips"/>
    <dgm:cxn modelId="{F00E8954-8E1D-4462-B823-91AFE22A83FD}" type="presParOf" srcId="{CD58F4B9-0EC5-4749-912B-A5D4AAF5AD98}" destId="{A406A82A-FAED-4302-8449-D9964822DB37}" srcOrd="0" destOrd="0" presId="urn:microsoft.com/office/officeart/2008/layout/PictureStrips"/>
    <dgm:cxn modelId="{ABEF1F54-B39A-461E-BE2E-0AD4D0117E40}" type="presParOf" srcId="{CD58F4B9-0EC5-4749-912B-A5D4AAF5AD98}" destId="{A6912867-E9C7-49C4-8D2E-078BABC0B31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CF4C1D-F529-4B59-A2F4-1AE859BEDE74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"/>
        </a:p>
      </dgm:t>
    </dgm:pt>
    <dgm:pt modelId="{6FF3E81D-5E88-415E-B358-B904AB9ABC36}">
      <dgm:prSet custT="1"/>
      <dgm:spPr/>
      <dgm:t>
        <a:bodyPr/>
        <a:lstStyle/>
        <a:p>
          <a:r>
            <a:rPr lang="uk-UA" sz="2400" dirty="0" smtClean="0"/>
            <a:t>Основні аспекти екосистем та роль живих організмів у природі.</a:t>
          </a:r>
          <a:endParaRPr lang="x-none" sz="2400"/>
        </a:p>
      </dgm:t>
    </dgm:pt>
    <dgm:pt modelId="{90E8F61C-C57A-4005-84EE-A6C2579198DE}" type="parTrans" cxnId="{06176AFD-8EA0-4FA9-9007-3BD44B04EA33}">
      <dgm:prSet/>
      <dgm:spPr/>
      <dgm:t>
        <a:bodyPr/>
        <a:lstStyle/>
        <a:p>
          <a:endParaRPr lang="" sz="2400"/>
        </a:p>
      </dgm:t>
    </dgm:pt>
    <dgm:pt modelId="{64E6C440-BD11-4141-9491-01344AF3FBE9}" type="sibTrans" cxnId="{06176AFD-8EA0-4FA9-9007-3BD44B04EA33}">
      <dgm:prSet/>
      <dgm:spPr/>
      <dgm:t>
        <a:bodyPr/>
        <a:lstStyle/>
        <a:p>
          <a:endParaRPr lang="" sz="2400"/>
        </a:p>
      </dgm:t>
    </dgm:pt>
    <dgm:pt modelId="{CC0A1BCC-3C65-4056-8BDE-E8231EDB6872}">
      <dgm:prSet custT="1"/>
      <dgm:spPr/>
      <dgm:t>
        <a:bodyPr/>
        <a:lstStyle/>
        <a:p>
          <a:r>
            <a:rPr lang="uk-UA" sz="2400" dirty="0" smtClean="0"/>
            <a:t>Естетичну красу природи через спостереження, фотографування та створення тематичних презентацій.</a:t>
          </a:r>
          <a:endParaRPr lang="x-none" sz="2400"/>
        </a:p>
      </dgm:t>
    </dgm:pt>
    <dgm:pt modelId="{DE27B1DE-BB50-4A5B-843C-EE8386378520}" type="parTrans" cxnId="{35A23FDA-3208-4F2E-BA27-F650E9EEC40E}">
      <dgm:prSet/>
      <dgm:spPr/>
      <dgm:t>
        <a:bodyPr/>
        <a:lstStyle/>
        <a:p>
          <a:endParaRPr lang="" sz="2400"/>
        </a:p>
      </dgm:t>
    </dgm:pt>
    <dgm:pt modelId="{E478E450-CFC6-447C-9442-E0DBF37A2E2E}" type="sibTrans" cxnId="{35A23FDA-3208-4F2E-BA27-F650E9EEC40E}">
      <dgm:prSet/>
      <dgm:spPr/>
      <dgm:t>
        <a:bodyPr/>
        <a:lstStyle/>
        <a:p>
          <a:endParaRPr lang="" sz="2400"/>
        </a:p>
      </dgm:t>
    </dgm:pt>
    <dgm:pt modelId="{1B2F7B09-59DF-4422-8A95-709962DBD84B}">
      <dgm:prSet custT="1"/>
      <dgm:spPr/>
      <dgm:t>
        <a:bodyPr/>
        <a:lstStyle/>
        <a:p>
          <a:r>
            <a:rPr lang="uk-UA" sz="2400" dirty="0" err="1" smtClean="0"/>
            <a:t>Щляхи</a:t>
          </a:r>
          <a:r>
            <a:rPr lang="uk-UA" sz="2400" dirty="0" smtClean="0"/>
            <a:t> збереження навколишнього середовища</a:t>
          </a:r>
          <a:endParaRPr lang="" sz="2400"/>
        </a:p>
      </dgm:t>
    </dgm:pt>
    <dgm:pt modelId="{74374AAD-24E4-4F1A-A0A2-3B6A79763C05}" type="parTrans" cxnId="{68FA22A7-84B6-40E0-B23B-020D192AC8DE}">
      <dgm:prSet/>
      <dgm:spPr/>
      <dgm:t>
        <a:bodyPr/>
        <a:lstStyle/>
        <a:p>
          <a:endParaRPr lang="" sz="2400"/>
        </a:p>
      </dgm:t>
    </dgm:pt>
    <dgm:pt modelId="{4CC42DFD-02A9-4025-8D6C-766D0A323165}" type="sibTrans" cxnId="{68FA22A7-84B6-40E0-B23B-020D192AC8DE}">
      <dgm:prSet/>
      <dgm:spPr/>
      <dgm:t>
        <a:bodyPr/>
        <a:lstStyle/>
        <a:p>
          <a:endParaRPr lang="" sz="2400"/>
        </a:p>
      </dgm:t>
    </dgm:pt>
    <dgm:pt modelId="{AF2ACDAF-FB34-4420-A0D8-55E3F907DCAF}" type="pres">
      <dgm:prSet presAssocID="{A0CF4C1D-F529-4B59-A2F4-1AE859BEDE7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"/>
        </a:p>
      </dgm:t>
    </dgm:pt>
    <dgm:pt modelId="{529A24C9-E3B2-43AB-9DA9-F327A09B1F84}" type="pres">
      <dgm:prSet presAssocID="{6FF3E81D-5E88-415E-B358-B904AB9ABC36}" presName="composite" presStyleCnt="0"/>
      <dgm:spPr/>
    </dgm:pt>
    <dgm:pt modelId="{D42F2F4F-E820-4380-A80D-F080684AC1EB}" type="pres">
      <dgm:prSet presAssocID="{6FF3E81D-5E88-415E-B358-B904AB9ABC36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"/>
        </a:p>
      </dgm:t>
    </dgm:pt>
    <dgm:pt modelId="{330293F4-1AED-4F1E-B9DE-6C78CA9E00A6}" type="pres">
      <dgm:prSet presAssocID="{6FF3E81D-5E88-415E-B358-B904AB9ABC3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  <dgm:pt modelId="{8C96D748-E7B9-4236-B91B-556E92AAB821}" type="pres">
      <dgm:prSet presAssocID="{64E6C440-BD11-4141-9491-01344AF3FBE9}" presName="spacing" presStyleCnt="0"/>
      <dgm:spPr/>
    </dgm:pt>
    <dgm:pt modelId="{B8E9AD32-CC88-4752-AF1F-E42F6DB43271}" type="pres">
      <dgm:prSet presAssocID="{CC0A1BCC-3C65-4056-8BDE-E8231EDB6872}" presName="composite" presStyleCnt="0"/>
      <dgm:spPr/>
    </dgm:pt>
    <dgm:pt modelId="{D66D8F04-5977-44C9-8F0B-4D7DED45F87C}" type="pres">
      <dgm:prSet presAssocID="{CC0A1BCC-3C65-4056-8BDE-E8231EDB6872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"/>
        </a:p>
      </dgm:t>
    </dgm:pt>
    <dgm:pt modelId="{C7184C01-921A-4C06-A16A-8297CADB629C}" type="pres">
      <dgm:prSet presAssocID="{CC0A1BCC-3C65-4056-8BDE-E8231EDB687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  <dgm:pt modelId="{2162F278-7C74-4260-B9F8-89CE4E51A6CD}" type="pres">
      <dgm:prSet presAssocID="{E478E450-CFC6-447C-9442-E0DBF37A2E2E}" presName="spacing" presStyleCnt="0"/>
      <dgm:spPr/>
    </dgm:pt>
    <dgm:pt modelId="{63BEA10A-4103-4FB7-8E9D-338FAE0BD1BA}" type="pres">
      <dgm:prSet presAssocID="{1B2F7B09-59DF-4422-8A95-709962DBD84B}" presName="composite" presStyleCnt="0"/>
      <dgm:spPr/>
    </dgm:pt>
    <dgm:pt modelId="{AA04A86B-A037-4D23-B575-23A5699D290B}" type="pres">
      <dgm:prSet presAssocID="{1B2F7B09-59DF-4422-8A95-709962DBD84B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"/>
        </a:p>
      </dgm:t>
    </dgm:pt>
    <dgm:pt modelId="{32945F31-FE70-44B4-81B3-BD9B7455AAE4}" type="pres">
      <dgm:prSet presAssocID="{1B2F7B09-59DF-4422-8A95-709962DBD84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</dgm:ptLst>
  <dgm:cxnLst>
    <dgm:cxn modelId="{90A3EF4E-92BC-4842-9A3A-109CFB47F086}" type="presOf" srcId="{A0CF4C1D-F529-4B59-A2F4-1AE859BEDE74}" destId="{AF2ACDAF-FB34-4420-A0D8-55E3F907DCAF}" srcOrd="0" destOrd="0" presId="urn:microsoft.com/office/officeart/2005/8/layout/vList3"/>
    <dgm:cxn modelId="{68FA22A7-84B6-40E0-B23B-020D192AC8DE}" srcId="{A0CF4C1D-F529-4B59-A2F4-1AE859BEDE74}" destId="{1B2F7B09-59DF-4422-8A95-709962DBD84B}" srcOrd="2" destOrd="0" parTransId="{74374AAD-24E4-4F1A-A0A2-3B6A79763C05}" sibTransId="{4CC42DFD-02A9-4025-8D6C-766D0A323165}"/>
    <dgm:cxn modelId="{9AD697AB-EB0F-4F85-B8F9-DEC462A2D4BD}" type="presOf" srcId="{1B2F7B09-59DF-4422-8A95-709962DBD84B}" destId="{32945F31-FE70-44B4-81B3-BD9B7455AAE4}" srcOrd="0" destOrd="0" presId="urn:microsoft.com/office/officeart/2005/8/layout/vList3"/>
    <dgm:cxn modelId="{35A23FDA-3208-4F2E-BA27-F650E9EEC40E}" srcId="{A0CF4C1D-F529-4B59-A2F4-1AE859BEDE74}" destId="{CC0A1BCC-3C65-4056-8BDE-E8231EDB6872}" srcOrd="1" destOrd="0" parTransId="{DE27B1DE-BB50-4A5B-843C-EE8386378520}" sibTransId="{E478E450-CFC6-447C-9442-E0DBF37A2E2E}"/>
    <dgm:cxn modelId="{FF91183F-1430-4BAE-8970-A125EBADD93B}" type="presOf" srcId="{CC0A1BCC-3C65-4056-8BDE-E8231EDB6872}" destId="{C7184C01-921A-4C06-A16A-8297CADB629C}" srcOrd="0" destOrd="0" presId="urn:microsoft.com/office/officeart/2005/8/layout/vList3"/>
    <dgm:cxn modelId="{86ED0F5F-5E26-4CF6-8AC2-4CB02321E4D0}" type="presOf" srcId="{6FF3E81D-5E88-415E-B358-B904AB9ABC36}" destId="{330293F4-1AED-4F1E-B9DE-6C78CA9E00A6}" srcOrd="0" destOrd="0" presId="urn:microsoft.com/office/officeart/2005/8/layout/vList3"/>
    <dgm:cxn modelId="{06176AFD-8EA0-4FA9-9007-3BD44B04EA33}" srcId="{A0CF4C1D-F529-4B59-A2F4-1AE859BEDE74}" destId="{6FF3E81D-5E88-415E-B358-B904AB9ABC36}" srcOrd="0" destOrd="0" parTransId="{90E8F61C-C57A-4005-84EE-A6C2579198DE}" sibTransId="{64E6C440-BD11-4141-9491-01344AF3FBE9}"/>
    <dgm:cxn modelId="{2F2C8CBD-278C-46B4-AA7F-9DE0F572A053}" type="presParOf" srcId="{AF2ACDAF-FB34-4420-A0D8-55E3F907DCAF}" destId="{529A24C9-E3B2-43AB-9DA9-F327A09B1F84}" srcOrd="0" destOrd="0" presId="urn:microsoft.com/office/officeart/2005/8/layout/vList3"/>
    <dgm:cxn modelId="{C99161B9-0FE7-4019-9F5A-C47DF349A761}" type="presParOf" srcId="{529A24C9-E3B2-43AB-9DA9-F327A09B1F84}" destId="{D42F2F4F-E820-4380-A80D-F080684AC1EB}" srcOrd="0" destOrd="0" presId="urn:microsoft.com/office/officeart/2005/8/layout/vList3"/>
    <dgm:cxn modelId="{CC03B119-7DBE-4277-BBC8-7B98C1A5ED2C}" type="presParOf" srcId="{529A24C9-E3B2-43AB-9DA9-F327A09B1F84}" destId="{330293F4-1AED-4F1E-B9DE-6C78CA9E00A6}" srcOrd="1" destOrd="0" presId="urn:microsoft.com/office/officeart/2005/8/layout/vList3"/>
    <dgm:cxn modelId="{45B14824-685F-4EF4-9308-946A7E6DD0E4}" type="presParOf" srcId="{AF2ACDAF-FB34-4420-A0D8-55E3F907DCAF}" destId="{8C96D748-E7B9-4236-B91B-556E92AAB821}" srcOrd="1" destOrd="0" presId="urn:microsoft.com/office/officeart/2005/8/layout/vList3"/>
    <dgm:cxn modelId="{C589FBDA-592C-4B7F-8199-3307DBFB5A8D}" type="presParOf" srcId="{AF2ACDAF-FB34-4420-A0D8-55E3F907DCAF}" destId="{B8E9AD32-CC88-4752-AF1F-E42F6DB43271}" srcOrd="2" destOrd="0" presId="urn:microsoft.com/office/officeart/2005/8/layout/vList3"/>
    <dgm:cxn modelId="{4138216E-3B02-4796-B85E-63E89D5313F1}" type="presParOf" srcId="{B8E9AD32-CC88-4752-AF1F-E42F6DB43271}" destId="{D66D8F04-5977-44C9-8F0B-4D7DED45F87C}" srcOrd="0" destOrd="0" presId="urn:microsoft.com/office/officeart/2005/8/layout/vList3"/>
    <dgm:cxn modelId="{0792F441-7AE0-412B-98E2-4CE4735D31D3}" type="presParOf" srcId="{B8E9AD32-CC88-4752-AF1F-E42F6DB43271}" destId="{C7184C01-921A-4C06-A16A-8297CADB629C}" srcOrd="1" destOrd="0" presId="urn:microsoft.com/office/officeart/2005/8/layout/vList3"/>
    <dgm:cxn modelId="{B15D8A92-608B-4A1D-A6EA-16E0657072B3}" type="presParOf" srcId="{AF2ACDAF-FB34-4420-A0D8-55E3F907DCAF}" destId="{2162F278-7C74-4260-B9F8-89CE4E51A6CD}" srcOrd="3" destOrd="0" presId="urn:microsoft.com/office/officeart/2005/8/layout/vList3"/>
    <dgm:cxn modelId="{0CDF030C-D124-4DAB-AEDC-1FBF5F8681D7}" type="presParOf" srcId="{AF2ACDAF-FB34-4420-A0D8-55E3F907DCAF}" destId="{63BEA10A-4103-4FB7-8E9D-338FAE0BD1BA}" srcOrd="4" destOrd="0" presId="urn:microsoft.com/office/officeart/2005/8/layout/vList3"/>
    <dgm:cxn modelId="{78B16C8A-DFD9-451B-95CD-CD25B607AF04}" type="presParOf" srcId="{63BEA10A-4103-4FB7-8E9D-338FAE0BD1BA}" destId="{AA04A86B-A037-4D23-B575-23A5699D290B}" srcOrd="0" destOrd="0" presId="urn:microsoft.com/office/officeart/2005/8/layout/vList3"/>
    <dgm:cxn modelId="{155AD802-5551-4606-A17F-BA4630722045}" type="presParOf" srcId="{63BEA10A-4103-4FB7-8E9D-338FAE0BD1BA}" destId="{32945F31-FE70-44B4-81B3-BD9B7455AAE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4D48CF-2A43-4F20-9367-FCA9F4F0D049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"/>
        </a:p>
      </dgm:t>
    </dgm:pt>
    <dgm:pt modelId="{3F6849EC-C84F-47D4-BB78-095D3C9A511F}">
      <dgm:prSet custT="1"/>
      <dgm:spPr/>
      <dgm:t>
        <a:bodyPr/>
        <a:lstStyle/>
        <a:p>
          <a:r>
            <a:rPr lang="ru-RU" sz="3200" dirty="0" smtClean="0"/>
            <a:t>У </a:t>
          </a:r>
          <a:r>
            <a:rPr lang="ru-RU" sz="3200" dirty="0" err="1" smtClean="0"/>
            <a:t>дітей</a:t>
          </a:r>
          <a:r>
            <a:rPr lang="ru-RU" sz="3200" dirty="0" smtClean="0"/>
            <a:t> </a:t>
          </a:r>
          <a:r>
            <a:rPr lang="ru-RU" sz="3200" dirty="0" err="1" smtClean="0"/>
            <a:t>розвивається</a:t>
          </a:r>
          <a:r>
            <a:rPr lang="ru-RU" sz="3200" dirty="0" smtClean="0"/>
            <a:t> </a:t>
          </a:r>
          <a:r>
            <a:rPr lang="ru-RU" sz="3200" dirty="0" err="1" smtClean="0"/>
            <a:t>екологічна</a:t>
          </a:r>
          <a:r>
            <a:rPr lang="ru-RU" sz="3200" dirty="0" smtClean="0"/>
            <a:t> </a:t>
          </a:r>
          <a:r>
            <a:rPr lang="ru-RU" sz="3200" dirty="0" err="1" smtClean="0"/>
            <a:t>свідомість</a:t>
          </a:r>
          <a:r>
            <a:rPr lang="ru-RU" sz="3200" dirty="0" smtClean="0"/>
            <a:t>.</a:t>
          </a:r>
          <a:endParaRPr lang="x-none" sz="3200"/>
        </a:p>
      </dgm:t>
    </dgm:pt>
    <dgm:pt modelId="{FE4392E9-0CA3-4674-81A1-A36A9ACCDE28}" type="parTrans" cxnId="{AA22FE62-BB54-4DB0-A160-DD4EF8D1E545}">
      <dgm:prSet/>
      <dgm:spPr/>
      <dgm:t>
        <a:bodyPr/>
        <a:lstStyle/>
        <a:p>
          <a:endParaRPr lang="" sz="3100"/>
        </a:p>
      </dgm:t>
    </dgm:pt>
    <dgm:pt modelId="{1250DA62-4751-4BFB-8FF2-DE929061C32C}" type="sibTrans" cxnId="{AA22FE62-BB54-4DB0-A160-DD4EF8D1E545}">
      <dgm:prSet/>
      <dgm:spPr/>
      <dgm:t>
        <a:bodyPr/>
        <a:lstStyle/>
        <a:p>
          <a:endParaRPr lang="" sz="3100"/>
        </a:p>
      </dgm:t>
    </dgm:pt>
    <dgm:pt modelId="{17893CA9-6996-443D-9729-0F280724DF08}">
      <dgm:prSet custT="1"/>
      <dgm:spPr/>
      <dgm:t>
        <a:bodyPr/>
        <a:lstStyle/>
        <a:p>
          <a:r>
            <a:rPr lang="ru-RU" sz="3100" dirty="0" err="1" smtClean="0"/>
            <a:t>Формується</a:t>
          </a:r>
          <a:r>
            <a:rPr lang="ru-RU" sz="3100" dirty="0" smtClean="0"/>
            <a:t> </a:t>
          </a:r>
          <a:r>
            <a:rPr lang="ru-RU" sz="3100" dirty="0" err="1" smtClean="0"/>
            <a:t>відповідальне</a:t>
          </a:r>
          <a:r>
            <a:rPr lang="ru-RU" sz="3100" dirty="0" smtClean="0"/>
            <a:t> </a:t>
          </a:r>
          <a:r>
            <a:rPr lang="ru-RU" sz="3100" dirty="0" err="1" smtClean="0"/>
            <a:t>ставлення</a:t>
          </a:r>
          <a:r>
            <a:rPr lang="ru-RU" sz="3100" dirty="0" smtClean="0"/>
            <a:t> до </a:t>
          </a:r>
          <a:r>
            <a:rPr lang="ru-RU" sz="3100" dirty="0" err="1" smtClean="0"/>
            <a:t>навколишнього</a:t>
          </a:r>
          <a:r>
            <a:rPr lang="ru-RU" sz="3100" dirty="0" smtClean="0"/>
            <a:t> </a:t>
          </a:r>
          <a:r>
            <a:rPr lang="ru-RU" sz="3100" dirty="0" err="1" smtClean="0"/>
            <a:t>світу</a:t>
          </a:r>
          <a:r>
            <a:rPr lang="ru-RU" sz="3100" dirty="0" smtClean="0"/>
            <a:t>.</a:t>
          </a:r>
          <a:endParaRPr lang="x-none" sz="3100"/>
        </a:p>
      </dgm:t>
    </dgm:pt>
    <dgm:pt modelId="{DDA779CC-5605-423D-A66A-A3DCD25F07BE}" type="parTrans" cxnId="{02761821-2F91-455C-BE0F-025C64357884}">
      <dgm:prSet/>
      <dgm:spPr/>
      <dgm:t>
        <a:bodyPr/>
        <a:lstStyle/>
        <a:p>
          <a:endParaRPr lang="" sz="3100"/>
        </a:p>
      </dgm:t>
    </dgm:pt>
    <dgm:pt modelId="{138616FE-C4CD-4BD9-A9E4-C2890C798CF6}" type="sibTrans" cxnId="{02761821-2F91-455C-BE0F-025C64357884}">
      <dgm:prSet/>
      <dgm:spPr/>
      <dgm:t>
        <a:bodyPr/>
        <a:lstStyle/>
        <a:p>
          <a:endParaRPr lang="" sz="3100"/>
        </a:p>
      </dgm:t>
    </dgm:pt>
    <dgm:pt modelId="{1F7BF08F-3756-4796-B2B5-4C72EE9C64C0}">
      <dgm:prSet custT="1"/>
      <dgm:spPr/>
      <dgm:t>
        <a:bodyPr/>
        <a:lstStyle/>
        <a:p>
          <a:r>
            <a:rPr lang="ru-RU" sz="3100" dirty="0" err="1" smtClean="0"/>
            <a:t>Виховуються</a:t>
          </a:r>
          <a:r>
            <a:rPr lang="ru-RU" sz="3100" dirty="0" smtClean="0"/>
            <a:t> </a:t>
          </a:r>
          <a:r>
            <a:rPr lang="ru-RU" sz="3100" dirty="0" err="1" smtClean="0"/>
            <a:t>практичні</a:t>
          </a:r>
          <a:r>
            <a:rPr lang="ru-RU" sz="3100" dirty="0" smtClean="0"/>
            <a:t> </a:t>
          </a:r>
          <a:r>
            <a:rPr lang="ru-RU" sz="3100" dirty="0" err="1" smtClean="0"/>
            <a:t>навички</a:t>
          </a:r>
          <a:r>
            <a:rPr lang="ru-RU" sz="3100" dirty="0" smtClean="0"/>
            <a:t>, </a:t>
          </a:r>
          <a:r>
            <a:rPr lang="ru-RU" sz="3100" dirty="0" err="1" smtClean="0"/>
            <a:t>які</a:t>
          </a:r>
          <a:r>
            <a:rPr lang="ru-RU" sz="3100" dirty="0" smtClean="0"/>
            <a:t> </a:t>
          </a:r>
          <a:r>
            <a:rPr lang="ru-RU" sz="3100" dirty="0" err="1" smtClean="0"/>
            <a:t>можуть</a:t>
          </a:r>
          <a:r>
            <a:rPr lang="ru-RU" sz="3100" dirty="0" smtClean="0"/>
            <a:t> бути </a:t>
          </a:r>
          <a:r>
            <a:rPr lang="ru-RU" sz="3100" dirty="0" err="1" smtClean="0"/>
            <a:t>корисними</a:t>
          </a:r>
          <a:r>
            <a:rPr lang="ru-RU" sz="3100" dirty="0" smtClean="0"/>
            <a:t> у </a:t>
          </a:r>
          <a:r>
            <a:rPr lang="ru-RU" sz="3100" dirty="0" err="1" smtClean="0"/>
            <a:t>повсякденному</a:t>
          </a:r>
          <a:r>
            <a:rPr lang="ru-RU" sz="3100" dirty="0" smtClean="0"/>
            <a:t> </a:t>
          </a:r>
          <a:r>
            <a:rPr lang="ru-RU" sz="3100" dirty="0" err="1" smtClean="0"/>
            <a:t>житті</a:t>
          </a:r>
          <a:r>
            <a:rPr lang="ru-RU" sz="3100" dirty="0" smtClean="0"/>
            <a:t>.</a:t>
          </a:r>
          <a:endParaRPr lang="x-none" sz="3100"/>
        </a:p>
      </dgm:t>
    </dgm:pt>
    <dgm:pt modelId="{89D4755F-7547-462D-939B-F4B2D75795D3}" type="parTrans" cxnId="{B1389AE9-599E-4A3B-BADA-A87224B56E52}">
      <dgm:prSet/>
      <dgm:spPr/>
      <dgm:t>
        <a:bodyPr/>
        <a:lstStyle/>
        <a:p>
          <a:endParaRPr lang="" sz="3100"/>
        </a:p>
      </dgm:t>
    </dgm:pt>
    <dgm:pt modelId="{8BC8D137-91BD-4B69-8027-C41A91AF0F18}" type="sibTrans" cxnId="{B1389AE9-599E-4A3B-BADA-A87224B56E52}">
      <dgm:prSet/>
      <dgm:spPr/>
      <dgm:t>
        <a:bodyPr/>
        <a:lstStyle/>
        <a:p>
          <a:endParaRPr lang="" sz="3100"/>
        </a:p>
      </dgm:t>
    </dgm:pt>
    <dgm:pt modelId="{15B8BEF7-6568-4BAA-8FFA-055EB4617CB3}" type="pres">
      <dgm:prSet presAssocID="{964D48CF-2A43-4F20-9367-FCA9F4F0D0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"/>
        </a:p>
      </dgm:t>
    </dgm:pt>
    <dgm:pt modelId="{18FA40B0-958E-4B85-8944-C9E5411840BA}" type="pres">
      <dgm:prSet presAssocID="{3F6849EC-C84F-47D4-BB78-095D3C9A511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"/>
        </a:p>
      </dgm:t>
    </dgm:pt>
    <dgm:pt modelId="{3972ABFE-16EA-47EB-9F14-0C46C16E3AE8}" type="pres">
      <dgm:prSet presAssocID="{1250DA62-4751-4BFB-8FF2-DE929061C32C}" presName="spacer" presStyleCnt="0"/>
      <dgm:spPr/>
    </dgm:pt>
    <dgm:pt modelId="{52238555-14DF-47B6-B4D7-2489C6501FB1}" type="pres">
      <dgm:prSet presAssocID="{17893CA9-6996-443D-9729-0F280724DF0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"/>
        </a:p>
      </dgm:t>
    </dgm:pt>
    <dgm:pt modelId="{81DE64BB-95F7-45B8-8AAE-0284F78900D9}" type="pres">
      <dgm:prSet presAssocID="{138616FE-C4CD-4BD9-A9E4-C2890C798CF6}" presName="spacer" presStyleCnt="0"/>
      <dgm:spPr/>
    </dgm:pt>
    <dgm:pt modelId="{CBB39756-09C0-4E28-9602-B2AA5E2F86C8}" type="pres">
      <dgm:prSet presAssocID="{1F7BF08F-3756-4796-B2B5-4C72EE9C64C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"/>
        </a:p>
      </dgm:t>
    </dgm:pt>
  </dgm:ptLst>
  <dgm:cxnLst>
    <dgm:cxn modelId="{077A15A3-7823-4789-977C-5222D6893B27}" type="presOf" srcId="{17893CA9-6996-443D-9729-0F280724DF08}" destId="{52238555-14DF-47B6-B4D7-2489C6501FB1}" srcOrd="0" destOrd="0" presId="urn:microsoft.com/office/officeart/2005/8/layout/vList2"/>
    <dgm:cxn modelId="{02761821-2F91-455C-BE0F-025C64357884}" srcId="{964D48CF-2A43-4F20-9367-FCA9F4F0D049}" destId="{17893CA9-6996-443D-9729-0F280724DF08}" srcOrd="1" destOrd="0" parTransId="{DDA779CC-5605-423D-A66A-A3DCD25F07BE}" sibTransId="{138616FE-C4CD-4BD9-A9E4-C2890C798CF6}"/>
    <dgm:cxn modelId="{AA22FE62-BB54-4DB0-A160-DD4EF8D1E545}" srcId="{964D48CF-2A43-4F20-9367-FCA9F4F0D049}" destId="{3F6849EC-C84F-47D4-BB78-095D3C9A511F}" srcOrd="0" destOrd="0" parTransId="{FE4392E9-0CA3-4674-81A1-A36A9ACCDE28}" sibTransId="{1250DA62-4751-4BFB-8FF2-DE929061C32C}"/>
    <dgm:cxn modelId="{C7231297-1E4D-4C89-B0B3-75C7604A9AF8}" type="presOf" srcId="{1F7BF08F-3756-4796-B2B5-4C72EE9C64C0}" destId="{CBB39756-09C0-4E28-9602-B2AA5E2F86C8}" srcOrd="0" destOrd="0" presId="urn:microsoft.com/office/officeart/2005/8/layout/vList2"/>
    <dgm:cxn modelId="{B1389AE9-599E-4A3B-BADA-A87224B56E52}" srcId="{964D48CF-2A43-4F20-9367-FCA9F4F0D049}" destId="{1F7BF08F-3756-4796-B2B5-4C72EE9C64C0}" srcOrd="2" destOrd="0" parTransId="{89D4755F-7547-462D-939B-F4B2D75795D3}" sibTransId="{8BC8D137-91BD-4B69-8027-C41A91AF0F18}"/>
    <dgm:cxn modelId="{85F37414-2EFB-4350-87D9-500457796C5B}" type="presOf" srcId="{3F6849EC-C84F-47D4-BB78-095D3C9A511F}" destId="{18FA40B0-958E-4B85-8944-C9E5411840BA}" srcOrd="0" destOrd="0" presId="urn:microsoft.com/office/officeart/2005/8/layout/vList2"/>
    <dgm:cxn modelId="{9A8BD0FD-4CBD-4FE7-9D06-1A62A45CBFD5}" type="presOf" srcId="{964D48CF-2A43-4F20-9367-FCA9F4F0D049}" destId="{15B8BEF7-6568-4BAA-8FFA-055EB4617CB3}" srcOrd="0" destOrd="0" presId="urn:microsoft.com/office/officeart/2005/8/layout/vList2"/>
    <dgm:cxn modelId="{F2B7669E-7F27-4C05-B341-BA76E779D851}" type="presParOf" srcId="{15B8BEF7-6568-4BAA-8FFA-055EB4617CB3}" destId="{18FA40B0-958E-4B85-8944-C9E5411840BA}" srcOrd="0" destOrd="0" presId="urn:microsoft.com/office/officeart/2005/8/layout/vList2"/>
    <dgm:cxn modelId="{92C5CA71-961C-48E7-A8F9-471FAC56127A}" type="presParOf" srcId="{15B8BEF7-6568-4BAA-8FFA-055EB4617CB3}" destId="{3972ABFE-16EA-47EB-9F14-0C46C16E3AE8}" srcOrd="1" destOrd="0" presId="urn:microsoft.com/office/officeart/2005/8/layout/vList2"/>
    <dgm:cxn modelId="{C166F25D-9BBB-4A3A-B133-F985B3C85FD1}" type="presParOf" srcId="{15B8BEF7-6568-4BAA-8FFA-055EB4617CB3}" destId="{52238555-14DF-47B6-B4D7-2489C6501FB1}" srcOrd="2" destOrd="0" presId="urn:microsoft.com/office/officeart/2005/8/layout/vList2"/>
    <dgm:cxn modelId="{7D2D3B81-190E-45DC-83AF-DD72C2806E0F}" type="presParOf" srcId="{15B8BEF7-6568-4BAA-8FFA-055EB4617CB3}" destId="{81DE64BB-95F7-45B8-8AAE-0284F78900D9}" srcOrd="3" destOrd="0" presId="urn:microsoft.com/office/officeart/2005/8/layout/vList2"/>
    <dgm:cxn modelId="{4A03DD52-7523-48DF-9151-11F9DAA62E03}" type="presParOf" srcId="{15B8BEF7-6568-4BAA-8FFA-055EB4617CB3}" destId="{CBB39756-09C0-4E28-9602-B2AA5E2F86C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E85180-CE2C-4C78-B7B5-DF7F87E6CC95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"/>
        </a:p>
      </dgm:t>
    </dgm:pt>
    <dgm:pt modelId="{A5A50D60-15F3-4543-B329-C6511B0896D2}">
      <dgm:prSet custT="1"/>
      <dgm:spPr/>
      <dgm:t>
        <a:bodyPr/>
        <a:lstStyle/>
        <a:p>
          <a:r>
            <a:rPr lang="ru-RU" sz="3000" dirty="0" smtClean="0">
              <a:solidFill>
                <a:schemeClr val="bg1"/>
              </a:solidFill>
            </a:rPr>
            <a:t>Два рази на </a:t>
          </a:r>
          <a:r>
            <a:rPr lang="ru-RU" sz="3000" dirty="0" err="1" smtClean="0">
              <a:solidFill>
                <a:schemeClr val="bg1"/>
              </a:solidFill>
            </a:rPr>
            <a:t>тиждень</a:t>
          </a:r>
          <a:r>
            <a:rPr lang="ru-RU" sz="3000" dirty="0" smtClean="0">
              <a:solidFill>
                <a:schemeClr val="bg1"/>
              </a:solidFill>
            </a:rPr>
            <a:t> — офлайн у </a:t>
          </a:r>
          <a:r>
            <a:rPr lang="ru-RU" sz="3000" dirty="0" err="1" smtClean="0">
              <a:solidFill>
                <a:schemeClr val="bg1"/>
              </a:solidFill>
            </a:rPr>
            <a:t>приміщенні</a:t>
          </a:r>
          <a:r>
            <a:rPr lang="ru-RU" sz="3000" dirty="0" smtClean="0">
              <a:solidFill>
                <a:schemeClr val="bg1"/>
              </a:solidFill>
            </a:rPr>
            <a:t> </a:t>
          </a:r>
          <a:r>
            <a:rPr lang="ru-RU" sz="3000" dirty="0" err="1" smtClean="0">
              <a:solidFill>
                <a:schemeClr val="bg1"/>
              </a:solidFill>
            </a:rPr>
            <a:t>ХАБу</a:t>
          </a:r>
          <a:r>
            <a:rPr lang="ru-RU" sz="3000" dirty="0" smtClean="0">
              <a:solidFill>
                <a:schemeClr val="bg1"/>
              </a:solidFill>
            </a:rPr>
            <a:t>.</a:t>
          </a:r>
          <a:endParaRPr lang="x-none" sz="3000">
            <a:solidFill>
              <a:schemeClr val="bg1"/>
            </a:solidFill>
          </a:endParaRPr>
        </a:p>
      </dgm:t>
    </dgm:pt>
    <dgm:pt modelId="{09866ADB-1678-4F21-A2F4-ABE89FDD59A1}" type="parTrans" cxnId="{65C4AAD9-EC19-47E1-AF2A-C76C75AE4671}">
      <dgm:prSet/>
      <dgm:spPr/>
      <dgm:t>
        <a:bodyPr/>
        <a:lstStyle/>
        <a:p>
          <a:endParaRPr lang="" sz="3000">
            <a:solidFill>
              <a:schemeClr val="bg1"/>
            </a:solidFill>
          </a:endParaRPr>
        </a:p>
      </dgm:t>
    </dgm:pt>
    <dgm:pt modelId="{D49F15F8-EDA0-48E0-B556-7DB2F12575CD}" type="sibTrans" cxnId="{65C4AAD9-EC19-47E1-AF2A-C76C75AE4671}">
      <dgm:prSet/>
      <dgm:spPr/>
      <dgm:t>
        <a:bodyPr/>
        <a:lstStyle/>
        <a:p>
          <a:endParaRPr lang="" sz="3000">
            <a:solidFill>
              <a:schemeClr val="bg1"/>
            </a:solidFill>
          </a:endParaRPr>
        </a:p>
      </dgm:t>
    </dgm:pt>
    <dgm:pt modelId="{E3A3A5DB-70AB-4E91-9317-69EFFC033C30}">
      <dgm:prSet custT="1"/>
      <dgm:spPr/>
      <dgm:t>
        <a:bodyPr/>
        <a:lstStyle/>
        <a:p>
          <a:r>
            <a:rPr lang="ru-RU" sz="3000" dirty="0" smtClean="0">
              <a:solidFill>
                <a:schemeClr val="bg1"/>
              </a:solidFill>
            </a:rPr>
            <a:t>Один раз на </a:t>
          </a:r>
          <a:r>
            <a:rPr lang="ru-RU" sz="3000" dirty="0" err="1" smtClean="0">
              <a:solidFill>
                <a:schemeClr val="bg1"/>
              </a:solidFill>
            </a:rPr>
            <a:t>тиждень</a:t>
          </a:r>
          <a:r>
            <a:rPr lang="ru-RU" sz="3000" dirty="0" smtClean="0">
              <a:solidFill>
                <a:schemeClr val="bg1"/>
              </a:solidFill>
            </a:rPr>
            <a:t> — </a:t>
          </a:r>
          <a:r>
            <a:rPr lang="ru-RU" sz="3000" dirty="0" err="1" smtClean="0">
              <a:solidFill>
                <a:schemeClr val="bg1"/>
              </a:solidFill>
            </a:rPr>
            <a:t>дистанційно</a:t>
          </a:r>
          <a:r>
            <a:rPr lang="ru-RU" sz="3000" dirty="0" smtClean="0">
              <a:solidFill>
                <a:schemeClr val="bg1"/>
              </a:solidFill>
            </a:rPr>
            <a:t> на </a:t>
          </a:r>
          <a:r>
            <a:rPr lang="ru-RU" sz="3000" dirty="0" err="1" smtClean="0">
              <a:solidFill>
                <a:schemeClr val="bg1"/>
              </a:solidFill>
            </a:rPr>
            <a:t>платформі</a:t>
          </a:r>
          <a:r>
            <a:rPr lang="ru-RU" sz="3000" dirty="0" smtClean="0">
              <a:solidFill>
                <a:schemeClr val="bg1"/>
              </a:solidFill>
            </a:rPr>
            <a:t> </a:t>
          </a:r>
          <a:r>
            <a:rPr lang="ru-RU" sz="3000" dirty="0" err="1" smtClean="0">
              <a:solidFill>
                <a:schemeClr val="bg1"/>
              </a:solidFill>
            </a:rPr>
            <a:t>Google</a:t>
          </a:r>
          <a:r>
            <a:rPr lang="ru-RU" sz="3000" dirty="0" smtClean="0">
              <a:solidFill>
                <a:schemeClr val="bg1"/>
              </a:solidFill>
            </a:rPr>
            <a:t> </a:t>
          </a:r>
          <a:r>
            <a:rPr lang="ru-RU" sz="3000" dirty="0" err="1" smtClean="0">
              <a:solidFill>
                <a:schemeClr val="bg1"/>
              </a:solidFill>
            </a:rPr>
            <a:t>Meet</a:t>
          </a:r>
          <a:r>
            <a:rPr lang="ru-RU" sz="3000" dirty="0" smtClean="0">
              <a:solidFill>
                <a:schemeClr val="bg1"/>
              </a:solidFill>
            </a:rPr>
            <a:t>.</a:t>
          </a:r>
          <a:endParaRPr lang="x-none" sz="3000">
            <a:solidFill>
              <a:schemeClr val="bg1"/>
            </a:solidFill>
          </a:endParaRPr>
        </a:p>
      </dgm:t>
    </dgm:pt>
    <dgm:pt modelId="{8CFD3247-41E2-43BB-8BE4-741EA4FF3530}" type="parTrans" cxnId="{3B68AAEF-F5B5-4BAF-B568-8275BE03EB1E}">
      <dgm:prSet/>
      <dgm:spPr/>
      <dgm:t>
        <a:bodyPr/>
        <a:lstStyle/>
        <a:p>
          <a:endParaRPr lang="" sz="3000">
            <a:solidFill>
              <a:schemeClr val="bg1"/>
            </a:solidFill>
          </a:endParaRPr>
        </a:p>
      </dgm:t>
    </dgm:pt>
    <dgm:pt modelId="{632B9112-E09E-4712-BA90-9861E9206084}" type="sibTrans" cxnId="{3B68AAEF-F5B5-4BAF-B568-8275BE03EB1E}">
      <dgm:prSet/>
      <dgm:spPr/>
      <dgm:t>
        <a:bodyPr/>
        <a:lstStyle/>
        <a:p>
          <a:endParaRPr lang="" sz="3000">
            <a:solidFill>
              <a:schemeClr val="bg1"/>
            </a:solidFill>
          </a:endParaRPr>
        </a:p>
      </dgm:t>
    </dgm:pt>
    <dgm:pt modelId="{1C6D21AC-E85E-4403-BAA5-CD7C3660FC8C}" type="pres">
      <dgm:prSet presAssocID="{8BE85180-CE2C-4C78-B7B5-DF7F87E6CC9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"/>
        </a:p>
      </dgm:t>
    </dgm:pt>
    <dgm:pt modelId="{0DE34BBF-2619-45C3-8FEC-14B41F4CA050}" type="pres">
      <dgm:prSet presAssocID="{A5A50D60-15F3-4543-B329-C6511B0896D2}" presName="thickLine" presStyleLbl="alignNode1" presStyleIdx="0" presStyleCnt="2"/>
      <dgm:spPr/>
    </dgm:pt>
    <dgm:pt modelId="{1AA5A54A-63AD-4286-A991-FC67B3C9ACD5}" type="pres">
      <dgm:prSet presAssocID="{A5A50D60-15F3-4543-B329-C6511B0896D2}" presName="horz1" presStyleCnt="0"/>
      <dgm:spPr/>
    </dgm:pt>
    <dgm:pt modelId="{9EA9080F-DB4C-48DE-AEBF-626C29BFF43F}" type="pres">
      <dgm:prSet presAssocID="{A5A50D60-15F3-4543-B329-C6511B0896D2}" presName="tx1" presStyleLbl="revTx" presStyleIdx="0" presStyleCnt="2"/>
      <dgm:spPr/>
      <dgm:t>
        <a:bodyPr/>
        <a:lstStyle/>
        <a:p>
          <a:endParaRPr lang=""/>
        </a:p>
      </dgm:t>
    </dgm:pt>
    <dgm:pt modelId="{F35D61B9-75D1-4C2E-B43F-11A77E56E8EB}" type="pres">
      <dgm:prSet presAssocID="{A5A50D60-15F3-4543-B329-C6511B0896D2}" presName="vert1" presStyleCnt="0"/>
      <dgm:spPr/>
    </dgm:pt>
    <dgm:pt modelId="{65AF146A-DDD1-4417-91FC-4A5CE64A98D8}" type="pres">
      <dgm:prSet presAssocID="{E3A3A5DB-70AB-4E91-9317-69EFFC033C30}" presName="thickLine" presStyleLbl="alignNode1" presStyleIdx="1" presStyleCnt="2"/>
      <dgm:spPr/>
    </dgm:pt>
    <dgm:pt modelId="{9E984A69-9106-4EFB-A1B4-DF6B66ED95DC}" type="pres">
      <dgm:prSet presAssocID="{E3A3A5DB-70AB-4E91-9317-69EFFC033C30}" presName="horz1" presStyleCnt="0"/>
      <dgm:spPr/>
    </dgm:pt>
    <dgm:pt modelId="{8873DE15-F04D-4476-B038-84D0A95F7543}" type="pres">
      <dgm:prSet presAssocID="{E3A3A5DB-70AB-4E91-9317-69EFFC033C30}" presName="tx1" presStyleLbl="revTx" presStyleIdx="1" presStyleCnt="2"/>
      <dgm:spPr/>
      <dgm:t>
        <a:bodyPr/>
        <a:lstStyle/>
        <a:p>
          <a:endParaRPr lang=""/>
        </a:p>
      </dgm:t>
    </dgm:pt>
    <dgm:pt modelId="{3BE8ED91-6CAD-46A6-B9D1-83D0AA97CDBF}" type="pres">
      <dgm:prSet presAssocID="{E3A3A5DB-70AB-4E91-9317-69EFFC033C30}" presName="vert1" presStyleCnt="0"/>
      <dgm:spPr/>
    </dgm:pt>
  </dgm:ptLst>
  <dgm:cxnLst>
    <dgm:cxn modelId="{3B68AAEF-F5B5-4BAF-B568-8275BE03EB1E}" srcId="{8BE85180-CE2C-4C78-B7B5-DF7F87E6CC95}" destId="{E3A3A5DB-70AB-4E91-9317-69EFFC033C30}" srcOrd="1" destOrd="0" parTransId="{8CFD3247-41E2-43BB-8BE4-741EA4FF3530}" sibTransId="{632B9112-E09E-4712-BA90-9861E9206084}"/>
    <dgm:cxn modelId="{330564D0-032B-420D-AB08-A0ADD22C56C2}" type="presOf" srcId="{E3A3A5DB-70AB-4E91-9317-69EFFC033C30}" destId="{8873DE15-F04D-4476-B038-84D0A95F7543}" srcOrd="0" destOrd="0" presId="urn:microsoft.com/office/officeart/2008/layout/LinedList"/>
    <dgm:cxn modelId="{4A48E918-573D-4836-9B8C-687BAC03FB68}" type="presOf" srcId="{A5A50D60-15F3-4543-B329-C6511B0896D2}" destId="{9EA9080F-DB4C-48DE-AEBF-626C29BFF43F}" srcOrd="0" destOrd="0" presId="urn:microsoft.com/office/officeart/2008/layout/LinedList"/>
    <dgm:cxn modelId="{3DFE952A-67BC-40A9-91F1-36FD9003AE7B}" type="presOf" srcId="{8BE85180-CE2C-4C78-B7B5-DF7F87E6CC95}" destId="{1C6D21AC-E85E-4403-BAA5-CD7C3660FC8C}" srcOrd="0" destOrd="0" presId="urn:microsoft.com/office/officeart/2008/layout/LinedList"/>
    <dgm:cxn modelId="{65C4AAD9-EC19-47E1-AF2A-C76C75AE4671}" srcId="{8BE85180-CE2C-4C78-B7B5-DF7F87E6CC95}" destId="{A5A50D60-15F3-4543-B329-C6511B0896D2}" srcOrd="0" destOrd="0" parTransId="{09866ADB-1678-4F21-A2F4-ABE89FDD59A1}" sibTransId="{D49F15F8-EDA0-48E0-B556-7DB2F12575CD}"/>
    <dgm:cxn modelId="{CDF05516-9362-433A-8CDC-728447BBE951}" type="presParOf" srcId="{1C6D21AC-E85E-4403-BAA5-CD7C3660FC8C}" destId="{0DE34BBF-2619-45C3-8FEC-14B41F4CA050}" srcOrd="0" destOrd="0" presId="urn:microsoft.com/office/officeart/2008/layout/LinedList"/>
    <dgm:cxn modelId="{657142C3-7D21-49A3-8179-0ECE0090975E}" type="presParOf" srcId="{1C6D21AC-E85E-4403-BAA5-CD7C3660FC8C}" destId="{1AA5A54A-63AD-4286-A991-FC67B3C9ACD5}" srcOrd="1" destOrd="0" presId="urn:microsoft.com/office/officeart/2008/layout/LinedList"/>
    <dgm:cxn modelId="{6E4E578B-5A43-4FBC-9127-99D1018A70B8}" type="presParOf" srcId="{1AA5A54A-63AD-4286-A991-FC67B3C9ACD5}" destId="{9EA9080F-DB4C-48DE-AEBF-626C29BFF43F}" srcOrd="0" destOrd="0" presId="urn:microsoft.com/office/officeart/2008/layout/LinedList"/>
    <dgm:cxn modelId="{D14309C3-4DD2-40FE-9290-FD8E51BB1275}" type="presParOf" srcId="{1AA5A54A-63AD-4286-A991-FC67B3C9ACD5}" destId="{F35D61B9-75D1-4C2E-B43F-11A77E56E8EB}" srcOrd="1" destOrd="0" presId="urn:microsoft.com/office/officeart/2008/layout/LinedList"/>
    <dgm:cxn modelId="{A7325474-E8C5-412E-8911-C511FADFEB16}" type="presParOf" srcId="{1C6D21AC-E85E-4403-BAA5-CD7C3660FC8C}" destId="{65AF146A-DDD1-4417-91FC-4A5CE64A98D8}" srcOrd="2" destOrd="0" presId="urn:microsoft.com/office/officeart/2008/layout/LinedList"/>
    <dgm:cxn modelId="{FF33A904-0DF6-4A00-8D25-9DC37AFA6709}" type="presParOf" srcId="{1C6D21AC-E85E-4403-BAA5-CD7C3660FC8C}" destId="{9E984A69-9106-4EFB-A1B4-DF6B66ED95DC}" srcOrd="3" destOrd="0" presId="urn:microsoft.com/office/officeart/2008/layout/LinedList"/>
    <dgm:cxn modelId="{77D2EFD7-83D4-4CF4-B1E9-4C8D8EC3D309}" type="presParOf" srcId="{9E984A69-9106-4EFB-A1B4-DF6B66ED95DC}" destId="{8873DE15-F04D-4476-B038-84D0A95F7543}" srcOrd="0" destOrd="0" presId="urn:microsoft.com/office/officeart/2008/layout/LinedList"/>
    <dgm:cxn modelId="{645B6860-93E9-4996-B906-01ECDDBAD90C}" type="presParOf" srcId="{9E984A69-9106-4EFB-A1B4-DF6B66ED95DC}" destId="{3BE8ED91-6CAD-46A6-B9D1-83D0AA97CD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9875CB-7924-46E1-9A6E-1D5B731218D3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"/>
        </a:p>
      </dgm:t>
    </dgm:pt>
    <dgm:pt modelId="{033795E8-6BDB-4804-9F18-BB7164DE5F19}">
      <dgm:prSet custT="1"/>
      <dgm:spPr/>
      <dgm:t>
        <a:bodyPr/>
        <a:lstStyle/>
        <a:p>
          <a:r>
            <a:rPr lang="ru-RU" sz="2600" dirty="0" err="1" smtClean="0"/>
            <a:t>Ознайомлення</a:t>
          </a:r>
          <a:r>
            <a:rPr lang="ru-RU" sz="2600" dirty="0" smtClean="0"/>
            <a:t> </a:t>
          </a:r>
          <a:r>
            <a:rPr lang="ru-RU" sz="2600" dirty="0" err="1" smtClean="0"/>
            <a:t>дітей</a:t>
          </a:r>
          <a:r>
            <a:rPr lang="ru-RU" sz="2600" dirty="0" smtClean="0"/>
            <a:t> </a:t>
          </a:r>
          <a:r>
            <a:rPr lang="ru-RU" sz="2600" dirty="0" err="1" smtClean="0"/>
            <a:t>із</a:t>
          </a:r>
          <a:r>
            <a:rPr lang="ru-RU" sz="2600" dirty="0" smtClean="0"/>
            <a:t> </a:t>
          </a:r>
          <a:r>
            <a:rPr lang="ru-RU" sz="2600" dirty="0" err="1" smtClean="0"/>
            <a:t>взаємозв’язками</a:t>
          </a:r>
          <a:r>
            <a:rPr lang="ru-RU" sz="2600" dirty="0" smtClean="0"/>
            <a:t> у </a:t>
          </a:r>
          <a:r>
            <a:rPr lang="ru-RU" sz="2600" dirty="0" err="1" smtClean="0"/>
            <a:t>природі</a:t>
          </a:r>
          <a:r>
            <a:rPr lang="ru-RU" sz="2600" dirty="0" smtClean="0"/>
            <a:t>.</a:t>
          </a:r>
          <a:endParaRPr lang="x-none" sz="2600"/>
        </a:p>
      </dgm:t>
    </dgm:pt>
    <dgm:pt modelId="{F0845D9C-756A-4411-815E-2523533193B3}" type="parTrans" cxnId="{6ADDE12B-9114-4CF3-9ED0-74C71AFC5D26}">
      <dgm:prSet/>
      <dgm:spPr/>
      <dgm:t>
        <a:bodyPr/>
        <a:lstStyle/>
        <a:p>
          <a:endParaRPr lang="" sz="2600"/>
        </a:p>
      </dgm:t>
    </dgm:pt>
    <dgm:pt modelId="{7DA64C75-6A0A-4B8B-BFCC-B9863ED0C6DB}" type="sibTrans" cxnId="{6ADDE12B-9114-4CF3-9ED0-74C71AFC5D26}">
      <dgm:prSet/>
      <dgm:spPr/>
      <dgm:t>
        <a:bodyPr/>
        <a:lstStyle/>
        <a:p>
          <a:endParaRPr lang="" sz="2600"/>
        </a:p>
      </dgm:t>
    </dgm:pt>
    <dgm:pt modelId="{F8B9C957-2417-42B7-8FC2-BE221C81003C}">
      <dgm:prSet custT="1"/>
      <dgm:spPr/>
      <dgm:t>
        <a:bodyPr/>
        <a:lstStyle/>
        <a:p>
          <a:r>
            <a:rPr lang="ru-RU" sz="2600" dirty="0" err="1" smtClean="0"/>
            <a:t>Усвідомлення</a:t>
          </a:r>
          <a:r>
            <a:rPr lang="ru-RU" sz="2600" dirty="0" smtClean="0"/>
            <a:t> </a:t>
          </a:r>
          <a:r>
            <a:rPr lang="ru-RU" sz="2600" dirty="0" err="1" smtClean="0"/>
            <a:t>важливості</a:t>
          </a:r>
          <a:r>
            <a:rPr lang="ru-RU" sz="2600" dirty="0" smtClean="0"/>
            <a:t> </a:t>
          </a:r>
          <a:r>
            <a:rPr lang="ru-RU" sz="2600" dirty="0" err="1" smtClean="0"/>
            <a:t>дбайливого</a:t>
          </a:r>
          <a:r>
            <a:rPr lang="ru-RU" sz="2600" dirty="0" smtClean="0"/>
            <a:t> </a:t>
          </a:r>
          <a:r>
            <a:rPr lang="ru-RU" sz="2600" dirty="0" err="1" smtClean="0"/>
            <a:t>ставлення</a:t>
          </a:r>
          <a:r>
            <a:rPr lang="ru-RU" sz="2600" dirty="0" smtClean="0"/>
            <a:t> до </a:t>
          </a:r>
          <a:r>
            <a:rPr lang="ru-RU" sz="2600" dirty="0" err="1" smtClean="0"/>
            <a:t>довкілля</a:t>
          </a:r>
          <a:r>
            <a:rPr lang="ru-RU" sz="2600" dirty="0" smtClean="0"/>
            <a:t>.</a:t>
          </a:r>
          <a:endParaRPr lang="x-none" sz="2600"/>
        </a:p>
      </dgm:t>
    </dgm:pt>
    <dgm:pt modelId="{06D97554-A04C-4221-85F1-75CFD60984F7}" type="parTrans" cxnId="{A64212A1-3046-4981-9EAA-90B88192AC51}">
      <dgm:prSet/>
      <dgm:spPr/>
      <dgm:t>
        <a:bodyPr/>
        <a:lstStyle/>
        <a:p>
          <a:endParaRPr lang="" sz="2600"/>
        </a:p>
      </dgm:t>
    </dgm:pt>
    <dgm:pt modelId="{E248A06B-01E6-4BFF-A356-CA89FD90BC18}" type="sibTrans" cxnId="{A64212A1-3046-4981-9EAA-90B88192AC51}">
      <dgm:prSet/>
      <dgm:spPr/>
      <dgm:t>
        <a:bodyPr/>
        <a:lstStyle/>
        <a:p>
          <a:endParaRPr lang="" sz="2600"/>
        </a:p>
      </dgm:t>
    </dgm:pt>
    <dgm:pt modelId="{B5A8D779-99CB-46E4-8056-62251F964385}" type="pres">
      <dgm:prSet presAssocID="{9C9875CB-7924-46E1-9A6E-1D5B731218D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"/>
        </a:p>
      </dgm:t>
    </dgm:pt>
    <dgm:pt modelId="{A6DC6339-1F6A-453B-A831-8C511E4EBAA7}" type="pres">
      <dgm:prSet presAssocID="{033795E8-6BDB-4804-9F18-BB7164DE5F19}" presName="composite" presStyleCnt="0"/>
      <dgm:spPr/>
    </dgm:pt>
    <dgm:pt modelId="{2C012158-ED86-4BE0-8CC0-49FD340B6C85}" type="pres">
      <dgm:prSet presAssocID="{033795E8-6BDB-4804-9F18-BB7164DE5F19}" presName="imgShp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7A80BE2-B105-4631-927A-E89A5E25DC51}" type="pres">
      <dgm:prSet presAssocID="{033795E8-6BDB-4804-9F18-BB7164DE5F19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  <dgm:pt modelId="{B1D25F01-7A49-414C-86F6-D5706C022CA9}" type="pres">
      <dgm:prSet presAssocID="{7DA64C75-6A0A-4B8B-BFCC-B9863ED0C6DB}" presName="spacing" presStyleCnt="0"/>
      <dgm:spPr/>
    </dgm:pt>
    <dgm:pt modelId="{46A3835B-15DA-4325-83F7-E198E551F904}" type="pres">
      <dgm:prSet presAssocID="{F8B9C957-2417-42B7-8FC2-BE221C81003C}" presName="composite" presStyleCnt="0"/>
      <dgm:spPr/>
    </dgm:pt>
    <dgm:pt modelId="{2252B49A-F397-4695-B4CB-52402578824B}" type="pres">
      <dgm:prSet presAssocID="{F8B9C957-2417-42B7-8FC2-BE221C81003C}" presName="imgShp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8FBF20C-5339-4DD5-9B3F-2177D83F05D6}" type="pres">
      <dgm:prSet presAssocID="{F8B9C957-2417-42B7-8FC2-BE221C81003C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</dgm:ptLst>
  <dgm:cxnLst>
    <dgm:cxn modelId="{6ADDE12B-9114-4CF3-9ED0-74C71AFC5D26}" srcId="{9C9875CB-7924-46E1-9A6E-1D5B731218D3}" destId="{033795E8-6BDB-4804-9F18-BB7164DE5F19}" srcOrd="0" destOrd="0" parTransId="{F0845D9C-756A-4411-815E-2523533193B3}" sibTransId="{7DA64C75-6A0A-4B8B-BFCC-B9863ED0C6DB}"/>
    <dgm:cxn modelId="{5A8257A4-611C-4235-AE08-22B06B8B6777}" type="presOf" srcId="{F8B9C957-2417-42B7-8FC2-BE221C81003C}" destId="{38FBF20C-5339-4DD5-9B3F-2177D83F05D6}" srcOrd="0" destOrd="0" presId="urn:microsoft.com/office/officeart/2005/8/layout/vList3"/>
    <dgm:cxn modelId="{80B0B10B-ABE2-48F9-B2D0-FE1CC097BF80}" type="presOf" srcId="{9C9875CB-7924-46E1-9A6E-1D5B731218D3}" destId="{B5A8D779-99CB-46E4-8056-62251F964385}" srcOrd="0" destOrd="0" presId="urn:microsoft.com/office/officeart/2005/8/layout/vList3"/>
    <dgm:cxn modelId="{81335B82-1AFD-4C77-82D8-E4613CDB2A56}" type="presOf" srcId="{033795E8-6BDB-4804-9F18-BB7164DE5F19}" destId="{57A80BE2-B105-4631-927A-E89A5E25DC51}" srcOrd="0" destOrd="0" presId="urn:microsoft.com/office/officeart/2005/8/layout/vList3"/>
    <dgm:cxn modelId="{A64212A1-3046-4981-9EAA-90B88192AC51}" srcId="{9C9875CB-7924-46E1-9A6E-1D5B731218D3}" destId="{F8B9C957-2417-42B7-8FC2-BE221C81003C}" srcOrd="1" destOrd="0" parTransId="{06D97554-A04C-4221-85F1-75CFD60984F7}" sibTransId="{E248A06B-01E6-4BFF-A356-CA89FD90BC18}"/>
    <dgm:cxn modelId="{3EAAA29E-6C6A-4E73-8C87-C06CC4712ABE}" type="presParOf" srcId="{B5A8D779-99CB-46E4-8056-62251F964385}" destId="{A6DC6339-1F6A-453B-A831-8C511E4EBAA7}" srcOrd="0" destOrd="0" presId="urn:microsoft.com/office/officeart/2005/8/layout/vList3"/>
    <dgm:cxn modelId="{21718E9C-68DA-4198-9526-7966ED2738FC}" type="presParOf" srcId="{A6DC6339-1F6A-453B-A831-8C511E4EBAA7}" destId="{2C012158-ED86-4BE0-8CC0-49FD340B6C85}" srcOrd="0" destOrd="0" presId="urn:microsoft.com/office/officeart/2005/8/layout/vList3"/>
    <dgm:cxn modelId="{2810A2B5-324D-4520-BE92-7FBAB191F93A}" type="presParOf" srcId="{A6DC6339-1F6A-453B-A831-8C511E4EBAA7}" destId="{57A80BE2-B105-4631-927A-E89A5E25DC51}" srcOrd="1" destOrd="0" presId="urn:microsoft.com/office/officeart/2005/8/layout/vList3"/>
    <dgm:cxn modelId="{4F2894DE-F814-4C15-9EAE-CD412C7EC5A4}" type="presParOf" srcId="{B5A8D779-99CB-46E4-8056-62251F964385}" destId="{B1D25F01-7A49-414C-86F6-D5706C022CA9}" srcOrd="1" destOrd="0" presId="urn:microsoft.com/office/officeart/2005/8/layout/vList3"/>
    <dgm:cxn modelId="{BF703E99-0E88-442C-8B8F-7D2EC799A5AC}" type="presParOf" srcId="{B5A8D779-99CB-46E4-8056-62251F964385}" destId="{46A3835B-15DA-4325-83F7-E198E551F904}" srcOrd="2" destOrd="0" presId="urn:microsoft.com/office/officeart/2005/8/layout/vList3"/>
    <dgm:cxn modelId="{5ED27362-4289-4AD9-A348-B5BA7E473239}" type="presParOf" srcId="{46A3835B-15DA-4325-83F7-E198E551F904}" destId="{2252B49A-F397-4695-B4CB-52402578824B}" srcOrd="0" destOrd="0" presId="urn:microsoft.com/office/officeart/2005/8/layout/vList3"/>
    <dgm:cxn modelId="{8959D1F6-4469-4ED4-BEB0-4B17E0EAE228}" type="presParOf" srcId="{46A3835B-15DA-4325-83F7-E198E551F904}" destId="{38FBF20C-5339-4DD5-9B3F-2177D83F05D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80492D-4A8F-4BFB-9B28-DE7E0BBB65CB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"/>
        </a:p>
      </dgm:t>
    </dgm:pt>
    <dgm:pt modelId="{B0BD2806-A2AA-49ED-82B8-CBF5F7CCC399}">
      <dgm:prSet/>
      <dgm:spPr/>
      <dgm:t>
        <a:bodyPr/>
        <a:lstStyle/>
        <a:p>
          <a:r>
            <a:rPr lang="ru-RU" dirty="0" err="1" smtClean="0"/>
            <a:t>Розповсюдження</a:t>
          </a:r>
          <a:r>
            <a:rPr lang="ru-RU" dirty="0" smtClean="0"/>
            <a:t> </a:t>
          </a:r>
          <a:r>
            <a:rPr lang="ru-RU" dirty="0" err="1" smtClean="0"/>
            <a:t>ідей</a:t>
          </a:r>
          <a:r>
            <a:rPr lang="ru-RU" dirty="0" smtClean="0"/>
            <a:t> гуманного </a:t>
          </a:r>
          <a:r>
            <a:rPr lang="ru-RU" dirty="0" err="1" smtClean="0"/>
            <a:t>ставлення</a:t>
          </a:r>
          <a:r>
            <a:rPr lang="ru-RU" dirty="0" smtClean="0"/>
            <a:t> до </a:t>
          </a:r>
          <a:r>
            <a:rPr lang="ru-RU" dirty="0" err="1" smtClean="0"/>
            <a:t>тварин</a:t>
          </a:r>
          <a:r>
            <a:rPr lang="ru-RU" dirty="0" smtClean="0"/>
            <a:t>.</a:t>
          </a:r>
          <a:endParaRPr lang="x-none"/>
        </a:p>
      </dgm:t>
    </dgm:pt>
    <dgm:pt modelId="{2C212BF8-DF27-48E2-AFF2-C3A6773FEFFA}" type="parTrans" cxnId="{9496AAC8-5780-4101-B4AF-41CBDF7F1E9E}">
      <dgm:prSet/>
      <dgm:spPr/>
      <dgm:t>
        <a:bodyPr/>
        <a:lstStyle/>
        <a:p>
          <a:endParaRPr lang=""/>
        </a:p>
      </dgm:t>
    </dgm:pt>
    <dgm:pt modelId="{FC6854D8-45CE-4866-9110-CDA39CE64A4D}" type="sibTrans" cxnId="{9496AAC8-5780-4101-B4AF-41CBDF7F1E9E}">
      <dgm:prSet/>
      <dgm:spPr/>
      <dgm:t>
        <a:bodyPr/>
        <a:lstStyle/>
        <a:p>
          <a:endParaRPr lang=""/>
        </a:p>
      </dgm:t>
    </dgm:pt>
    <dgm:pt modelId="{90B85285-31CE-46F4-AF26-FDA683B31F4F}">
      <dgm:prSet/>
      <dgm:spPr/>
      <dgm:t>
        <a:bodyPr/>
        <a:lstStyle/>
        <a:p>
          <a:r>
            <a:rPr lang="ru-RU" dirty="0" err="1" smtClean="0"/>
            <a:t>Залучення</a:t>
          </a:r>
          <a:r>
            <a:rPr lang="ru-RU" dirty="0" smtClean="0"/>
            <a:t> </a:t>
          </a:r>
          <a:r>
            <a:rPr lang="ru-RU" dirty="0" err="1" smtClean="0"/>
            <a:t>дітей</a:t>
          </a:r>
          <a:r>
            <a:rPr lang="ru-RU" dirty="0" smtClean="0"/>
            <a:t> до </a:t>
          </a:r>
          <a:r>
            <a:rPr lang="ru-RU" dirty="0" err="1" smtClean="0"/>
            <a:t>проєктів</a:t>
          </a:r>
          <a:r>
            <a:rPr lang="ru-RU" dirty="0" smtClean="0"/>
            <a:t> </a:t>
          </a:r>
          <a:r>
            <a:rPr lang="ru-RU" dirty="0" err="1" smtClean="0"/>
            <a:t>допомоги</a:t>
          </a:r>
          <a:r>
            <a:rPr lang="ru-RU" dirty="0" smtClean="0"/>
            <a:t> </a:t>
          </a:r>
          <a:r>
            <a:rPr lang="ru-RU" dirty="0" err="1" smtClean="0"/>
            <a:t>безпритульним</a:t>
          </a:r>
          <a:r>
            <a:rPr lang="ru-RU" dirty="0" smtClean="0"/>
            <a:t> </a:t>
          </a:r>
          <a:r>
            <a:rPr lang="ru-RU" dirty="0" err="1" smtClean="0"/>
            <a:t>тваринам</a:t>
          </a:r>
          <a:r>
            <a:rPr lang="ru-RU" dirty="0" smtClean="0"/>
            <a:t>.</a:t>
          </a:r>
          <a:endParaRPr lang="x-none"/>
        </a:p>
      </dgm:t>
    </dgm:pt>
    <dgm:pt modelId="{EF22AD1D-47BA-4948-8B7B-75DAA91DE898}" type="parTrans" cxnId="{58C51DDC-62E5-465F-BA47-BE24637496A7}">
      <dgm:prSet/>
      <dgm:spPr/>
      <dgm:t>
        <a:bodyPr/>
        <a:lstStyle/>
        <a:p>
          <a:endParaRPr lang=""/>
        </a:p>
      </dgm:t>
    </dgm:pt>
    <dgm:pt modelId="{059AA540-D892-4B90-BAC5-72F81A5C7CC7}" type="sibTrans" cxnId="{58C51DDC-62E5-465F-BA47-BE24637496A7}">
      <dgm:prSet/>
      <dgm:spPr/>
      <dgm:t>
        <a:bodyPr/>
        <a:lstStyle/>
        <a:p>
          <a:endParaRPr lang=""/>
        </a:p>
      </dgm:t>
    </dgm:pt>
    <dgm:pt modelId="{160F2D62-D99E-4EC4-B1C3-38865D27073A}" type="pres">
      <dgm:prSet presAssocID="{1980492D-4A8F-4BFB-9B28-DE7E0BBB65C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"/>
        </a:p>
      </dgm:t>
    </dgm:pt>
    <dgm:pt modelId="{23A6DB19-5D56-4042-9197-BF1973465DB3}" type="pres">
      <dgm:prSet presAssocID="{B0BD2806-A2AA-49ED-82B8-CBF5F7CCC399}" presName="composite" presStyleCnt="0"/>
      <dgm:spPr/>
    </dgm:pt>
    <dgm:pt modelId="{C62F347B-C985-457C-8440-6AC551611632}" type="pres">
      <dgm:prSet presAssocID="{B0BD2806-A2AA-49ED-82B8-CBF5F7CCC399}" presName="imgShp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A4C44FB-B147-4318-A76D-76BC8EA0A838}" type="pres">
      <dgm:prSet presAssocID="{B0BD2806-A2AA-49ED-82B8-CBF5F7CCC399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  <dgm:pt modelId="{75107915-6EEE-4F8B-9301-6BA846C4F8BD}" type="pres">
      <dgm:prSet presAssocID="{FC6854D8-45CE-4866-9110-CDA39CE64A4D}" presName="spacing" presStyleCnt="0"/>
      <dgm:spPr/>
    </dgm:pt>
    <dgm:pt modelId="{B2710D6C-0305-4956-87D7-2FF8EEE1162E}" type="pres">
      <dgm:prSet presAssocID="{90B85285-31CE-46F4-AF26-FDA683B31F4F}" presName="composite" presStyleCnt="0"/>
      <dgm:spPr/>
    </dgm:pt>
    <dgm:pt modelId="{030D3BC5-27EF-43F6-B602-18EDDA3F2217}" type="pres">
      <dgm:prSet presAssocID="{90B85285-31CE-46F4-AF26-FDA683B31F4F}" presName="imgShp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19A79CC-D75A-4E5E-A785-2D5BC582178C}" type="pres">
      <dgm:prSet presAssocID="{90B85285-31CE-46F4-AF26-FDA683B31F4F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</dgm:ptLst>
  <dgm:cxnLst>
    <dgm:cxn modelId="{58C51DDC-62E5-465F-BA47-BE24637496A7}" srcId="{1980492D-4A8F-4BFB-9B28-DE7E0BBB65CB}" destId="{90B85285-31CE-46F4-AF26-FDA683B31F4F}" srcOrd="1" destOrd="0" parTransId="{EF22AD1D-47BA-4948-8B7B-75DAA91DE898}" sibTransId="{059AA540-D892-4B90-BAC5-72F81A5C7CC7}"/>
    <dgm:cxn modelId="{95CDAA7C-FF4A-426D-8E6B-7C505B219DEC}" type="presOf" srcId="{90B85285-31CE-46F4-AF26-FDA683B31F4F}" destId="{819A79CC-D75A-4E5E-A785-2D5BC582178C}" srcOrd="0" destOrd="0" presId="urn:microsoft.com/office/officeart/2005/8/layout/vList3"/>
    <dgm:cxn modelId="{260AC879-0AEA-471A-9192-B19099FA06E5}" type="presOf" srcId="{1980492D-4A8F-4BFB-9B28-DE7E0BBB65CB}" destId="{160F2D62-D99E-4EC4-B1C3-38865D27073A}" srcOrd="0" destOrd="0" presId="urn:microsoft.com/office/officeart/2005/8/layout/vList3"/>
    <dgm:cxn modelId="{B241C44D-8BBF-4CB4-BB6E-73A1F15D56D7}" type="presOf" srcId="{B0BD2806-A2AA-49ED-82B8-CBF5F7CCC399}" destId="{1A4C44FB-B147-4318-A76D-76BC8EA0A838}" srcOrd="0" destOrd="0" presId="urn:microsoft.com/office/officeart/2005/8/layout/vList3"/>
    <dgm:cxn modelId="{9496AAC8-5780-4101-B4AF-41CBDF7F1E9E}" srcId="{1980492D-4A8F-4BFB-9B28-DE7E0BBB65CB}" destId="{B0BD2806-A2AA-49ED-82B8-CBF5F7CCC399}" srcOrd="0" destOrd="0" parTransId="{2C212BF8-DF27-48E2-AFF2-C3A6773FEFFA}" sibTransId="{FC6854D8-45CE-4866-9110-CDA39CE64A4D}"/>
    <dgm:cxn modelId="{889D6B6F-8F36-4F76-AFFC-0D4ADC95EA95}" type="presParOf" srcId="{160F2D62-D99E-4EC4-B1C3-38865D27073A}" destId="{23A6DB19-5D56-4042-9197-BF1973465DB3}" srcOrd="0" destOrd="0" presId="urn:microsoft.com/office/officeart/2005/8/layout/vList3"/>
    <dgm:cxn modelId="{5D3E0409-1BFE-49D2-A574-F7731E7FF903}" type="presParOf" srcId="{23A6DB19-5D56-4042-9197-BF1973465DB3}" destId="{C62F347B-C985-457C-8440-6AC551611632}" srcOrd="0" destOrd="0" presId="urn:microsoft.com/office/officeart/2005/8/layout/vList3"/>
    <dgm:cxn modelId="{56C65794-C762-4B44-BF3C-A8695517107B}" type="presParOf" srcId="{23A6DB19-5D56-4042-9197-BF1973465DB3}" destId="{1A4C44FB-B147-4318-A76D-76BC8EA0A838}" srcOrd="1" destOrd="0" presId="urn:microsoft.com/office/officeart/2005/8/layout/vList3"/>
    <dgm:cxn modelId="{003C543D-88DF-4ADF-AA74-CB454726D3E7}" type="presParOf" srcId="{160F2D62-D99E-4EC4-B1C3-38865D27073A}" destId="{75107915-6EEE-4F8B-9301-6BA846C4F8BD}" srcOrd="1" destOrd="0" presId="urn:microsoft.com/office/officeart/2005/8/layout/vList3"/>
    <dgm:cxn modelId="{6A24E7A2-2253-47DF-99CA-CF2F325BBA2F}" type="presParOf" srcId="{160F2D62-D99E-4EC4-B1C3-38865D27073A}" destId="{B2710D6C-0305-4956-87D7-2FF8EEE1162E}" srcOrd="2" destOrd="0" presId="urn:microsoft.com/office/officeart/2005/8/layout/vList3"/>
    <dgm:cxn modelId="{8D06DEED-5E59-4704-9EA9-D128A6290BBA}" type="presParOf" srcId="{B2710D6C-0305-4956-87D7-2FF8EEE1162E}" destId="{030D3BC5-27EF-43F6-B602-18EDDA3F2217}" srcOrd="0" destOrd="0" presId="urn:microsoft.com/office/officeart/2005/8/layout/vList3"/>
    <dgm:cxn modelId="{E0D1969B-AFF6-41B7-BF7D-ABAEAFB80257}" type="presParOf" srcId="{B2710D6C-0305-4956-87D7-2FF8EEE1162E}" destId="{819A79CC-D75A-4E5E-A785-2D5BC582178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6AA9CD-58B9-425C-ACAF-49A261442E39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"/>
        </a:p>
      </dgm:t>
    </dgm:pt>
    <dgm:pt modelId="{7A97073F-7D57-477B-B164-353271C0904B}">
      <dgm:prSet/>
      <dgm:spPr/>
      <dgm:t>
        <a:bodyPr/>
        <a:lstStyle/>
        <a:p>
          <a:r>
            <a:rPr lang="ru-RU" dirty="0" err="1" smtClean="0"/>
            <a:t>Квести</a:t>
          </a:r>
          <a:r>
            <a:rPr lang="ru-RU" dirty="0" smtClean="0"/>
            <a:t>, </a:t>
          </a:r>
          <a:r>
            <a:rPr lang="ru-RU" dirty="0" err="1" smtClean="0"/>
            <a:t>тематичні</a:t>
          </a:r>
          <a:r>
            <a:rPr lang="ru-RU" dirty="0" smtClean="0"/>
            <a:t> </a:t>
          </a:r>
          <a:r>
            <a:rPr lang="ru-RU" dirty="0" err="1" smtClean="0"/>
            <a:t>майстер-класи</a:t>
          </a:r>
          <a:r>
            <a:rPr lang="ru-RU" dirty="0" smtClean="0"/>
            <a:t> та </a:t>
          </a:r>
          <a:r>
            <a:rPr lang="ru-RU" dirty="0" err="1" smtClean="0"/>
            <a:t>творчі</a:t>
          </a:r>
          <a:r>
            <a:rPr lang="ru-RU" dirty="0" smtClean="0"/>
            <a:t> </a:t>
          </a:r>
          <a:r>
            <a:rPr lang="ru-RU" dirty="0" err="1" smtClean="0"/>
            <a:t>завдання</a:t>
          </a:r>
          <a:r>
            <a:rPr lang="ru-RU" dirty="0" smtClean="0"/>
            <a:t>.</a:t>
          </a:r>
          <a:endParaRPr lang="x-none"/>
        </a:p>
      </dgm:t>
    </dgm:pt>
    <dgm:pt modelId="{6A734439-A731-4D1D-A659-6153A7461270}" type="parTrans" cxnId="{DDF2FE0F-D68F-46A4-8EF9-8B9603DB0BDB}">
      <dgm:prSet/>
      <dgm:spPr/>
      <dgm:t>
        <a:bodyPr/>
        <a:lstStyle/>
        <a:p>
          <a:endParaRPr lang=""/>
        </a:p>
      </dgm:t>
    </dgm:pt>
    <dgm:pt modelId="{792A6B9F-9B8B-4307-9803-4DEEF8B8EC2A}" type="sibTrans" cxnId="{DDF2FE0F-D68F-46A4-8EF9-8B9603DB0BDB}">
      <dgm:prSet/>
      <dgm:spPr/>
      <dgm:t>
        <a:bodyPr/>
        <a:lstStyle/>
        <a:p>
          <a:endParaRPr lang=""/>
        </a:p>
      </dgm:t>
    </dgm:pt>
    <dgm:pt modelId="{A38D75AF-006F-46DF-AB40-8C48F09FD92E}" type="pres">
      <dgm:prSet presAssocID="{0C6AA9CD-58B9-425C-ACAF-49A261442E3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"/>
        </a:p>
      </dgm:t>
    </dgm:pt>
    <dgm:pt modelId="{9CB906F6-41FA-4070-B0A7-BD9F43650C08}" type="pres">
      <dgm:prSet presAssocID="{7A97073F-7D57-477B-B164-353271C0904B}" presName="composite" presStyleCnt="0"/>
      <dgm:spPr/>
    </dgm:pt>
    <dgm:pt modelId="{36D42594-F216-4B01-B231-8EFB55E28B64}" type="pres">
      <dgm:prSet presAssocID="{7A97073F-7D57-477B-B164-353271C0904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86E7040-C9C3-4CC6-8AEC-6414125B483B}" type="pres">
      <dgm:prSet presAssocID="{7A97073F-7D57-477B-B164-353271C0904B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"/>
        </a:p>
      </dgm:t>
    </dgm:pt>
  </dgm:ptLst>
  <dgm:cxnLst>
    <dgm:cxn modelId="{DDF2FE0F-D68F-46A4-8EF9-8B9603DB0BDB}" srcId="{0C6AA9CD-58B9-425C-ACAF-49A261442E39}" destId="{7A97073F-7D57-477B-B164-353271C0904B}" srcOrd="0" destOrd="0" parTransId="{6A734439-A731-4D1D-A659-6153A7461270}" sibTransId="{792A6B9F-9B8B-4307-9803-4DEEF8B8EC2A}"/>
    <dgm:cxn modelId="{0471F939-1E62-4475-A7DF-8396163B1D75}" type="presOf" srcId="{7A97073F-7D57-477B-B164-353271C0904B}" destId="{786E7040-C9C3-4CC6-8AEC-6414125B483B}" srcOrd="0" destOrd="0" presId="urn:microsoft.com/office/officeart/2005/8/layout/vList3"/>
    <dgm:cxn modelId="{A02912AE-311B-4A3F-8AE7-942867A9146A}" type="presOf" srcId="{0C6AA9CD-58B9-425C-ACAF-49A261442E39}" destId="{A38D75AF-006F-46DF-AB40-8C48F09FD92E}" srcOrd="0" destOrd="0" presId="urn:microsoft.com/office/officeart/2005/8/layout/vList3"/>
    <dgm:cxn modelId="{3A7E9679-418A-4DB1-9F1E-47E9BF361AD4}" type="presParOf" srcId="{A38D75AF-006F-46DF-AB40-8C48F09FD92E}" destId="{9CB906F6-41FA-4070-B0A7-BD9F43650C08}" srcOrd="0" destOrd="0" presId="urn:microsoft.com/office/officeart/2005/8/layout/vList3"/>
    <dgm:cxn modelId="{2D241870-3DEA-4B12-A011-036732CE0B3A}" type="presParOf" srcId="{9CB906F6-41FA-4070-B0A7-BD9F43650C08}" destId="{36D42594-F216-4B01-B231-8EFB55E28B64}" srcOrd="0" destOrd="0" presId="urn:microsoft.com/office/officeart/2005/8/layout/vList3"/>
    <dgm:cxn modelId="{D54F4A8B-5333-4778-A909-3814BE70E1A9}" type="presParOf" srcId="{9CB906F6-41FA-4070-B0A7-BD9F43650C08}" destId="{786E7040-C9C3-4CC6-8AEC-6414125B483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BF296-9624-425B-BB9B-4D57D6CFBDCA}">
      <dsp:nvSpPr>
        <dsp:cNvPr id="0" name=""/>
        <dsp:cNvSpPr/>
      </dsp:nvSpPr>
      <dsp:spPr>
        <a:xfrm rot="10800000">
          <a:off x="2862087" y="2580"/>
          <a:ext cx="9779889" cy="159492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03318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dirty="0" smtClean="0"/>
            <a:t>Малювання: створення оригінальних композицій, освоєння різних технік.</a:t>
          </a:r>
          <a:endParaRPr lang="x-none" sz="2800" kern="1200"/>
        </a:p>
      </dsp:txBody>
      <dsp:txXfrm rot="10800000">
        <a:off x="3260818" y="2580"/>
        <a:ext cx="9381158" cy="1594926"/>
      </dsp:txXfrm>
    </dsp:sp>
    <dsp:sp modelId="{6A7D387B-81CD-457C-8C66-ACE2C58A003B}">
      <dsp:nvSpPr>
        <dsp:cNvPr id="0" name=""/>
        <dsp:cNvSpPr/>
      </dsp:nvSpPr>
      <dsp:spPr>
        <a:xfrm>
          <a:off x="2064623" y="2580"/>
          <a:ext cx="1594926" cy="159492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7351B66-1E88-4644-8B9B-D48431988994}">
      <dsp:nvSpPr>
        <dsp:cNvPr id="0" name=""/>
        <dsp:cNvSpPr/>
      </dsp:nvSpPr>
      <dsp:spPr>
        <a:xfrm rot="10800000">
          <a:off x="2862087" y="2060036"/>
          <a:ext cx="9779889" cy="159492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03318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dirty="0" smtClean="0"/>
            <a:t>Робота з природними матеріалами: створення декору для інтер’єру з використанням гілок, шишок, листя та інших природних елементів.</a:t>
          </a:r>
          <a:endParaRPr lang="x-none" sz="2800" kern="1200"/>
        </a:p>
      </dsp:txBody>
      <dsp:txXfrm rot="10800000">
        <a:off x="3260818" y="2060036"/>
        <a:ext cx="9381158" cy="1594926"/>
      </dsp:txXfrm>
    </dsp:sp>
    <dsp:sp modelId="{27F77F54-A905-492E-8901-0517A5CE49F2}">
      <dsp:nvSpPr>
        <dsp:cNvPr id="0" name=""/>
        <dsp:cNvSpPr/>
      </dsp:nvSpPr>
      <dsp:spPr>
        <a:xfrm>
          <a:off x="2064623" y="2060036"/>
          <a:ext cx="1594926" cy="159492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9C7273-E5E6-4E76-B1D8-CBA31F144A94}">
      <dsp:nvSpPr>
        <dsp:cNvPr id="0" name=""/>
        <dsp:cNvSpPr/>
      </dsp:nvSpPr>
      <dsp:spPr>
        <a:xfrm rot="10800000">
          <a:off x="2862087" y="4117493"/>
          <a:ext cx="9779889" cy="159492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03318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dirty="0" smtClean="0"/>
            <a:t>Виготовлення </a:t>
          </a:r>
          <a:r>
            <a:rPr lang="uk-UA" sz="2800" b="0" i="0" kern="1200" dirty="0" err="1" smtClean="0"/>
            <a:t>поробок</a:t>
          </a:r>
          <a:r>
            <a:rPr lang="uk-UA" sz="2800" b="0" i="0" kern="1200" dirty="0" smtClean="0"/>
            <a:t>: застосування декоративних технік для розвитку креативності та візуального мислення.</a:t>
          </a:r>
          <a:endParaRPr lang="x-none" sz="2800" kern="1200"/>
        </a:p>
      </dsp:txBody>
      <dsp:txXfrm rot="10800000">
        <a:off x="3260818" y="4117493"/>
        <a:ext cx="9381158" cy="1594926"/>
      </dsp:txXfrm>
    </dsp:sp>
    <dsp:sp modelId="{0E29693B-0C2B-46E8-8AEC-287C00FFB2EC}">
      <dsp:nvSpPr>
        <dsp:cNvPr id="0" name=""/>
        <dsp:cNvSpPr/>
      </dsp:nvSpPr>
      <dsp:spPr>
        <a:xfrm>
          <a:off x="2064623" y="4117493"/>
          <a:ext cx="1594926" cy="159492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F54F6F-B1D8-4A2D-8663-693D84698A17}">
      <dsp:nvSpPr>
        <dsp:cNvPr id="0" name=""/>
        <dsp:cNvSpPr/>
      </dsp:nvSpPr>
      <dsp:spPr>
        <a:xfrm>
          <a:off x="483871" y="258382"/>
          <a:ext cx="1845462" cy="184546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0E9F663-402D-4471-9B8F-21E032F9E2BA}">
      <dsp:nvSpPr>
        <dsp:cNvPr id="0" name=""/>
        <dsp:cNvSpPr/>
      </dsp:nvSpPr>
      <dsp:spPr>
        <a:xfrm>
          <a:off x="1406602" y="258382"/>
          <a:ext cx="9846218" cy="1845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3200" kern="1200" smtClean="0">
              <a:latin typeface="Cambria" panose="02040503050406030204" pitchFamily="18" charset="0"/>
              <a:ea typeface="Cambria" panose="02040503050406030204" pitchFamily="18" charset="0"/>
            </a:rPr>
            <a:t>Розвитку дрібної моторики рук, завдяки створенню дрібних деталей і використанню інструментів.</a:t>
          </a:r>
          <a:endParaRPr lang="x-none" sz="32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06602" y="258382"/>
        <a:ext cx="9846218" cy="1845462"/>
      </dsp:txXfrm>
    </dsp:sp>
    <dsp:sp modelId="{E63A0BBC-1B97-44BF-B275-08B8EACAE41B}">
      <dsp:nvSpPr>
        <dsp:cNvPr id="0" name=""/>
        <dsp:cNvSpPr/>
      </dsp:nvSpPr>
      <dsp:spPr>
        <a:xfrm>
          <a:off x="483871" y="2103844"/>
          <a:ext cx="1845462" cy="184546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C9415DB-B572-4222-B667-2D724E57F084}">
      <dsp:nvSpPr>
        <dsp:cNvPr id="0" name=""/>
        <dsp:cNvSpPr/>
      </dsp:nvSpPr>
      <dsp:spPr>
        <a:xfrm>
          <a:off x="1406602" y="2103844"/>
          <a:ext cx="9846218" cy="1845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3200" kern="1200" smtClean="0">
              <a:latin typeface="Cambria" panose="02040503050406030204" pitchFamily="18" charset="0"/>
              <a:ea typeface="Cambria" panose="02040503050406030204" pitchFamily="18" charset="0"/>
            </a:rPr>
            <a:t>Активізації розумової діяльності</a:t>
          </a:r>
          <a:r>
            <a:rPr lang="ru-RU" sz="32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x-none" sz="3200" kern="1200" smtClean="0">
              <a:latin typeface="Cambria" panose="02040503050406030204" pitchFamily="18" charset="0"/>
              <a:ea typeface="Cambria" panose="02040503050406030204" pitchFamily="18" charset="0"/>
            </a:rPr>
            <a:t>через ігрові завдання та настільні ігри.</a:t>
          </a:r>
          <a:endParaRPr lang="x-none" sz="32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06602" y="2103844"/>
        <a:ext cx="9846218" cy="1845462"/>
      </dsp:txXfrm>
    </dsp:sp>
    <dsp:sp modelId="{B4F5A10E-40EC-41E1-8C9D-090012D5E76C}">
      <dsp:nvSpPr>
        <dsp:cNvPr id="0" name=""/>
        <dsp:cNvSpPr/>
      </dsp:nvSpPr>
      <dsp:spPr>
        <a:xfrm>
          <a:off x="483871" y="3949307"/>
          <a:ext cx="1845462" cy="184546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57646F6-4277-4420-91EB-A5299D27BD3D}">
      <dsp:nvSpPr>
        <dsp:cNvPr id="0" name=""/>
        <dsp:cNvSpPr/>
      </dsp:nvSpPr>
      <dsp:spPr>
        <a:xfrm>
          <a:off x="1406602" y="3949307"/>
          <a:ext cx="9846218" cy="1845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3200" kern="1200" smtClean="0">
              <a:latin typeface="Cambria" panose="02040503050406030204" pitchFamily="18" charset="0"/>
              <a:ea typeface="Cambria" panose="02040503050406030204" pitchFamily="18" charset="0"/>
            </a:rPr>
            <a:t>Формуванню навичок роботи в</a:t>
          </a:r>
          <a:r>
            <a:rPr lang="ru-RU" sz="32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x-none" sz="3200" kern="1200" smtClean="0">
              <a:latin typeface="Cambria" panose="02040503050406030204" pitchFamily="18" charset="0"/>
              <a:ea typeface="Cambria" panose="02040503050406030204" pitchFamily="18" charset="0"/>
            </a:rPr>
            <a:t>команді та розвитку соціальних зв’язків.</a:t>
          </a:r>
          <a:endParaRPr lang="x-none" sz="32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06602" y="3949307"/>
        <a:ext cx="9846218" cy="1845462"/>
      </dsp:txXfrm>
    </dsp:sp>
    <dsp:sp modelId="{DC653977-FCB1-4E05-AA5F-C2C72CA7CE95}">
      <dsp:nvSpPr>
        <dsp:cNvPr id="0" name=""/>
        <dsp:cNvSpPr/>
      </dsp:nvSpPr>
      <dsp:spPr>
        <a:xfrm>
          <a:off x="483871" y="5794770"/>
          <a:ext cx="1845462" cy="184546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50D54E9-F065-41FB-9A6C-CAF47DC7FD82}">
      <dsp:nvSpPr>
        <dsp:cNvPr id="0" name=""/>
        <dsp:cNvSpPr/>
      </dsp:nvSpPr>
      <dsp:spPr>
        <a:xfrm>
          <a:off x="1406602" y="5794770"/>
          <a:ext cx="9846218" cy="1845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3200" kern="1200" smtClean="0">
              <a:latin typeface="Cambria" panose="02040503050406030204" pitchFamily="18" charset="0"/>
              <a:ea typeface="Cambria" panose="02040503050406030204" pitchFamily="18" charset="0"/>
            </a:rPr>
            <a:t>Стимулюванню емоційного</a:t>
          </a:r>
          <a:r>
            <a:rPr lang="ru-RU" sz="32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x-none" sz="3200" kern="1200" smtClean="0">
              <a:latin typeface="Cambria" panose="02040503050406030204" pitchFamily="18" charset="0"/>
              <a:ea typeface="Cambria" panose="02040503050406030204" pitchFamily="18" charset="0"/>
            </a:rPr>
            <a:t>вираження через творчість.ЕКСТ</a:t>
          </a:r>
          <a:endParaRPr lang="x-none" sz="32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06602" y="5794770"/>
        <a:ext cx="9846218" cy="1845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1A3FC-4EB3-4C72-86C1-8D3B6694EF25}">
      <dsp:nvSpPr>
        <dsp:cNvPr id="0" name=""/>
        <dsp:cNvSpPr/>
      </dsp:nvSpPr>
      <dsp:spPr>
        <a:xfrm>
          <a:off x="3460537" y="321274"/>
          <a:ext cx="5435660" cy="1698644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0548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0" i="0" kern="1200" dirty="0" smtClean="0"/>
            <a:t>Вивчають цілющі властивості рослин та способи їх застосування.</a:t>
          </a:r>
          <a:endParaRPr lang="x-none" sz="2700" kern="1200"/>
        </a:p>
      </dsp:txBody>
      <dsp:txXfrm>
        <a:off x="3460537" y="321274"/>
        <a:ext cx="5435660" cy="1698644"/>
      </dsp:txXfrm>
    </dsp:sp>
    <dsp:sp modelId="{C10F8CA5-FBB2-4744-9017-9430CB827789}">
      <dsp:nvSpPr>
        <dsp:cNvPr id="0" name=""/>
        <dsp:cNvSpPr/>
      </dsp:nvSpPr>
      <dsp:spPr>
        <a:xfrm>
          <a:off x="2960730" y="75915"/>
          <a:ext cx="1735693" cy="17835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C7BBB-C561-4B7D-B7F9-7E2C3B3D9ED5}">
      <dsp:nvSpPr>
        <dsp:cNvPr id="0" name=""/>
        <dsp:cNvSpPr/>
      </dsp:nvSpPr>
      <dsp:spPr>
        <a:xfrm>
          <a:off x="551419" y="2459678"/>
          <a:ext cx="5435660" cy="1698644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0548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0" i="0" kern="1200" dirty="0" smtClean="0"/>
            <a:t>Діти навчаються основам створення </a:t>
          </a:r>
          <a:r>
            <a:rPr lang="uk-UA" sz="2700" b="0" i="0" kern="1200" dirty="0" err="1" smtClean="0"/>
            <a:t>фітозборів</a:t>
          </a:r>
          <a:r>
            <a:rPr lang="uk-UA" sz="2700" b="0" i="0" kern="1200" dirty="0" smtClean="0"/>
            <a:t> і природних ліків.</a:t>
          </a:r>
          <a:endParaRPr lang="x-none" sz="2700" kern="1200"/>
        </a:p>
      </dsp:txBody>
      <dsp:txXfrm>
        <a:off x="551419" y="2459678"/>
        <a:ext cx="5435660" cy="1698644"/>
      </dsp:txXfrm>
    </dsp:sp>
    <dsp:sp modelId="{15CBF212-09A4-43B6-A0D0-010A72826C40}">
      <dsp:nvSpPr>
        <dsp:cNvPr id="0" name=""/>
        <dsp:cNvSpPr/>
      </dsp:nvSpPr>
      <dsp:spPr>
        <a:xfrm>
          <a:off x="5500" y="2214319"/>
          <a:ext cx="1827915" cy="178357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6A82A-FAED-4302-8449-D9964822DB37}">
      <dsp:nvSpPr>
        <dsp:cNvPr id="0" name=""/>
        <dsp:cNvSpPr/>
      </dsp:nvSpPr>
      <dsp:spPr>
        <a:xfrm>
          <a:off x="6415767" y="2459678"/>
          <a:ext cx="5435660" cy="1698644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0548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0" i="0" kern="1200" dirty="0" smtClean="0"/>
            <a:t>Знайомляться з українськими традиціями у використанні рослин у побуті та медицині.</a:t>
          </a:r>
          <a:endParaRPr lang="x-none" sz="2700" kern="1200"/>
        </a:p>
      </dsp:txBody>
      <dsp:txXfrm>
        <a:off x="6415767" y="2459678"/>
        <a:ext cx="5435660" cy="1698644"/>
      </dsp:txXfrm>
    </dsp:sp>
    <dsp:sp modelId="{A6912867-E9C7-49C4-8D2E-078BABC0B31B}">
      <dsp:nvSpPr>
        <dsp:cNvPr id="0" name=""/>
        <dsp:cNvSpPr/>
      </dsp:nvSpPr>
      <dsp:spPr>
        <a:xfrm>
          <a:off x="6189281" y="2214319"/>
          <a:ext cx="1189050" cy="17835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93F4-1AED-4F1E-B9DE-6C78CA9E00A6}">
      <dsp:nvSpPr>
        <dsp:cNvPr id="0" name=""/>
        <dsp:cNvSpPr/>
      </dsp:nvSpPr>
      <dsp:spPr>
        <a:xfrm rot="10800000">
          <a:off x="1750693" y="1787"/>
          <a:ext cx="4915281" cy="20505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42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Основні аспекти екосистем та роль живих організмів у природі.</a:t>
          </a:r>
          <a:endParaRPr lang="x-none" sz="2400" kern="1200"/>
        </a:p>
      </dsp:txBody>
      <dsp:txXfrm rot="10800000">
        <a:off x="2263327" y="1787"/>
        <a:ext cx="4402647" cy="2050536"/>
      </dsp:txXfrm>
    </dsp:sp>
    <dsp:sp modelId="{D42F2F4F-E820-4380-A80D-F080684AC1EB}">
      <dsp:nvSpPr>
        <dsp:cNvPr id="0" name=""/>
        <dsp:cNvSpPr/>
      </dsp:nvSpPr>
      <dsp:spPr>
        <a:xfrm>
          <a:off x="725425" y="1787"/>
          <a:ext cx="2050536" cy="205053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184C01-921A-4C06-A16A-8297CADB629C}">
      <dsp:nvSpPr>
        <dsp:cNvPr id="0" name=""/>
        <dsp:cNvSpPr/>
      </dsp:nvSpPr>
      <dsp:spPr>
        <a:xfrm rot="10800000">
          <a:off x="1750693" y="2664423"/>
          <a:ext cx="4915281" cy="20505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42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Естетичну красу природи через спостереження, фотографування та створення тематичних презентацій.</a:t>
          </a:r>
          <a:endParaRPr lang="x-none" sz="2400" kern="1200"/>
        </a:p>
      </dsp:txBody>
      <dsp:txXfrm rot="10800000">
        <a:off x="2263327" y="2664423"/>
        <a:ext cx="4402647" cy="2050536"/>
      </dsp:txXfrm>
    </dsp:sp>
    <dsp:sp modelId="{D66D8F04-5977-44C9-8F0B-4D7DED45F87C}">
      <dsp:nvSpPr>
        <dsp:cNvPr id="0" name=""/>
        <dsp:cNvSpPr/>
      </dsp:nvSpPr>
      <dsp:spPr>
        <a:xfrm>
          <a:off x="725425" y="2664423"/>
          <a:ext cx="2050536" cy="205053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45F31-FE70-44B4-81B3-BD9B7455AAE4}">
      <dsp:nvSpPr>
        <dsp:cNvPr id="0" name=""/>
        <dsp:cNvSpPr/>
      </dsp:nvSpPr>
      <dsp:spPr>
        <a:xfrm rot="10800000">
          <a:off x="1750693" y="5327059"/>
          <a:ext cx="4915281" cy="205053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42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/>
            <a:t>Щляхи</a:t>
          </a:r>
          <a:r>
            <a:rPr lang="uk-UA" sz="2400" kern="1200" dirty="0" smtClean="0"/>
            <a:t> збереження навколишнього середовища</a:t>
          </a:r>
          <a:endParaRPr lang="" sz="2400" kern="1200"/>
        </a:p>
      </dsp:txBody>
      <dsp:txXfrm rot="10800000">
        <a:off x="2263327" y="5327059"/>
        <a:ext cx="4402647" cy="2050536"/>
      </dsp:txXfrm>
    </dsp:sp>
    <dsp:sp modelId="{AA04A86B-A037-4D23-B575-23A5699D290B}">
      <dsp:nvSpPr>
        <dsp:cNvPr id="0" name=""/>
        <dsp:cNvSpPr/>
      </dsp:nvSpPr>
      <dsp:spPr>
        <a:xfrm>
          <a:off x="725425" y="5327059"/>
          <a:ext cx="2050536" cy="205053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E20E2-917D-4C3E-A347-0345008170B8}" type="datetimeFigureOut">
              <a:rPr lang="" smtClean="0"/>
              <a:t>02/05/2025</a:t>
            </a:fld>
            <a:endParaRPr lang="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81DBF-583D-4C77-A0DD-2D7D2CFA0DB8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74467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81DBF-583D-4C77-A0DD-2D7D2CFA0DB8}" type="slidenum">
              <a:rPr lang="" smtClean="0"/>
              <a:t>1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404050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uk-UA" noProof="0" smtClean="0"/>
              <a:t>6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97919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uk-UA" noProof="0" smtClean="0"/>
              <a:t>9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31115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uk-UA" noProof="0" smtClean="0"/>
              <a:t>10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979199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uk-UA" noProof="0" smtClean="0"/>
              <a:t>11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785917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uk-UA" noProof="0" smtClean="0"/>
              <a:t>12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97919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uk-UA" noProof="0" smtClean="0"/>
              <a:t>17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979199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81DBF-583D-4C77-A0DD-2D7D2CFA0DB8}" type="slidenum">
              <a:rPr lang="" smtClean="0"/>
              <a:t>19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40405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673740"/>
            <a:ext cx="1256506" cy="48091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32794" y="3215261"/>
            <a:ext cx="8461375" cy="2327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0F441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9020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0F441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9020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0F441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0F441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 зображень / піктограма маркерів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xmlns="" id="{16C1126B-4E27-49D1-926A-A5CDC562C77C}"/>
              </a:ext>
            </a:extLst>
          </p:cNvPr>
          <p:cNvSpPr/>
          <p:nvPr userDrawn="1"/>
        </p:nvSpPr>
        <p:spPr>
          <a:xfrm>
            <a:off x="-1873584" y="1"/>
            <a:ext cx="8835622" cy="11321214"/>
          </a:xfrm>
          <a:prstGeom prst="roundRect">
            <a:avLst>
              <a:gd name="adj" fmla="val 19761"/>
            </a:avLst>
          </a:prstGeom>
          <a:solidFill>
            <a:srgbClr val="1F6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 rtl="0"/>
            <a:endParaRPr lang="uk-UA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56506" y="2155135"/>
            <a:ext cx="6321951" cy="2431435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20" name="Місце для тексту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6506" y="4775060"/>
            <a:ext cx="6336205" cy="430887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663452" indent="0" algn="r">
              <a:buNone/>
              <a:defRPr/>
            </a:lvl2pPr>
            <a:lvl3pPr marL="1417375" indent="0" algn="r">
              <a:buNone/>
              <a:defRPr/>
            </a:lvl3pPr>
            <a:lvl4pPr marL="2171298" indent="0" algn="r">
              <a:buNone/>
              <a:defRPr/>
            </a:lvl4pPr>
            <a:lvl5pPr marL="2925220" indent="0" algn="r">
              <a:buNone/>
              <a:defRPr/>
            </a:lvl5pPr>
          </a:lstStyle>
          <a:p>
            <a:pPr lvl="0" rtl="0"/>
            <a:r>
              <a:rPr lang="uk-UA" noProof="0"/>
              <a:t>Введіть тут підзаголовок</a:t>
            </a:r>
          </a:p>
        </p:txBody>
      </p:sp>
      <p:sp>
        <p:nvSpPr>
          <p:cNvPr id="10" name="Місце для вмісту 2">
            <a:extLst>
              <a:ext uri="{FF2B5EF4-FFF2-40B4-BE49-F238E27FC236}">
                <a16:creationId xmlns:a16="http://schemas.microsoft.com/office/drawing/2014/main" xmlns="" id="{5D7203A2-76F7-4D98-BFEB-C48DDC3E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12830" y="922950"/>
            <a:ext cx="3205575" cy="4452500"/>
          </a:xfrm>
          <a:solidFill>
            <a:schemeClr val="bg1"/>
          </a:solidFill>
        </p:spPr>
        <p:txBody>
          <a:bodyPr lIns="0" tIns="2196468" rIns="0" bIns="0" rtlCol="0"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11" name="Місце для тексту 8">
            <a:extLst>
              <a:ext uri="{FF2B5EF4-FFF2-40B4-BE49-F238E27FC236}">
                <a16:creationId xmlns:a16="http://schemas.microsoft.com/office/drawing/2014/main" xmlns="" id="{333FF03C-99D8-472E-A74F-87D3B5A5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30109" y="922950"/>
            <a:ext cx="3205575" cy="4452500"/>
          </a:xfrm>
          <a:solidFill>
            <a:schemeClr val="bg1"/>
          </a:solidFill>
        </p:spPr>
        <p:txBody>
          <a:bodyPr lIns="0" tIns="2196468" rIns="0" bIns="0" rtlCol="0"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12" name="Місце для тексту 10">
            <a:extLst>
              <a:ext uri="{FF2B5EF4-FFF2-40B4-BE49-F238E27FC236}">
                <a16:creationId xmlns:a16="http://schemas.microsoft.com/office/drawing/2014/main" xmlns="" id="{982C482D-2EED-4942-A5D4-D8A794C24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47390" y="922950"/>
            <a:ext cx="3205575" cy="4452500"/>
          </a:xfrm>
          <a:solidFill>
            <a:schemeClr val="bg1"/>
          </a:solidFill>
        </p:spPr>
        <p:txBody>
          <a:bodyPr lIns="0" tIns="2196468" rIns="0" bIns="0" rtlCol="0"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7" name="Місце для тексту 6">
            <a:extLst>
              <a:ext uri="{FF2B5EF4-FFF2-40B4-BE49-F238E27FC236}">
                <a16:creationId xmlns:a16="http://schemas.microsoft.com/office/drawing/2014/main" xmlns="" id="{51D4C5CB-E26D-42D3-B242-792D37C507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2830" y="5654675"/>
            <a:ext cx="3205575" cy="2618027"/>
          </a:xfrm>
          <a:solidFill>
            <a:schemeClr val="bg1"/>
          </a:solidFill>
        </p:spPr>
        <p:txBody>
          <a:bodyPr lIns="0" tIns="2196468" rIns="0" bIns="0" rtlCol="0"/>
          <a:lstStyle>
            <a:lvl1pPr marL="0" indent="0" algn="ctr">
              <a:buNone/>
              <a:defRPr sz="2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16" name="Місце для тексту 15">
            <a:extLst>
              <a:ext uri="{FF2B5EF4-FFF2-40B4-BE49-F238E27FC236}">
                <a16:creationId xmlns:a16="http://schemas.microsoft.com/office/drawing/2014/main" xmlns="" id="{8F1F9D8C-5E2A-414E-9E1D-AB7DF4824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29738" y="5654675"/>
            <a:ext cx="3205575" cy="4452500"/>
          </a:xfrm>
          <a:solidFill>
            <a:schemeClr val="bg1"/>
          </a:solidFill>
        </p:spPr>
        <p:txBody>
          <a:bodyPr lIns="0" tIns="2196468" rIns="0" bIns="0" rtlCol="0"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19" name="Місце для тексту 18">
            <a:extLst>
              <a:ext uri="{FF2B5EF4-FFF2-40B4-BE49-F238E27FC236}">
                <a16:creationId xmlns:a16="http://schemas.microsoft.com/office/drawing/2014/main" xmlns="" id="{571AC612-4E8C-42E2-88EB-DB98E279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546648" y="5654675"/>
            <a:ext cx="3205575" cy="4452500"/>
          </a:xfrm>
          <a:solidFill>
            <a:schemeClr val="bg1"/>
          </a:solidFill>
        </p:spPr>
        <p:txBody>
          <a:bodyPr lIns="0" tIns="2196468" rIns="0" bIns="0" rtlCol="0"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Опис елемента</a:t>
            </a:r>
          </a:p>
        </p:txBody>
      </p:sp>
      <p:sp>
        <p:nvSpPr>
          <p:cNvPr id="23" name="Місце для зображення 22">
            <a:extLst>
              <a:ext uri="{FF2B5EF4-FFF2-40B4-BE49-F238E27FC236}">
                <a16:creationId xmlns:a16="http://schemas.microsoft.com/office/drawing/2014/main" xmlns="" id="{2AA95DF8-549D-4CA3-8E1A-D2DEB8CF46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314223" y="1202175"/>
            <a:ext cx="1602788" cy="1602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25" name="Місце для зображення 24">
            <a:extLst>
              <a:ext uri="{FF2B5EF4-FFF2-40B4-BE49-F238E27FC236}">
                <a16:creationId xmlns:a16="http://schemas.microsoft.com/office/drawing/2014/main" xmlns="" id="{AA78BAAC-8764-4AFE-9AC1-DF47930B46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2831503" y="1202175"/>
            <a:ext cx="1602788" cy="1602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27" name="Місце для зображення 26">
            <a:extLst>
              <a:ext uri="{FF2B5EF4-FFF2-40B4-BE49-F238E27FC236}">
                <a16:creationId xmlns:a16="http://schemas.microsoft.com/office/drawing/2014/main" xmlns="" id="{88491EA9-E431-4D48-BD30-3BA8FACC97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6348783" y="1202175"/>
            <a:ext cx="1602788" cy="1602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31" name="Місце для зображення 30">
            <a:extLst>
              <a:ext uri="{FF2B5EF4-FFF2-40B4-BE49-F238E27FC236}">
                <a16:creationId xmlns:a16="http://schemas.microsoft.com/office/drawing/2014/main" xmlns="" id="{130F713C-752D-4C1A-89AB-638A7DAF60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14223" y="5933901"/>
            <a:ext cx="1602788" cy="1602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33" name="Місце для зображення 32">
            <a:extLst>
              <a:ext uri="{FF2B5EF4-FFF2-40B4-BE49-F238E27FC236}">
                <a16:creationId xmlns:a16="http://schemas.microsoft.com/office/drawing/2014/main" xmlns="" id="{EDF00299-5001-4927-B344-D4AE0D5F0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2831503" y="5933901"/>
            <a:ext cx="1602788" cy="1602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  <p:sp>
        <p:nvSpPr>
          <p:cNvPr id="35" name="Місце для зображення 34">
            <a:extLst>
              <a:ext uri="{FF2B5EF4-FFF2-40B4-BE49-F238E27FC236}">
                <a16:creationId xmlns:a16="http://schemas.microsoft.com/office/drawing/2014/main" xmlns="" id="{4CBE51A8-3BCA-490E-93CB-B70BBCCD96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348783" y="5933901"/>
            <a:ext cx="1602788" cy="1602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uk-UA" noProof="0"/>
              <a:t>Вставити піктограму або зображення</a:t>
            </a:r>
          </a:p>
        </p:txBody>
      </p:sp>
    </p:spTree>
    <p:extLst>
      <p:ext uri="{BB962C8B-B14F-4D97-AF65-F5344CB8AC3E}">
        <p14:creationId xmlns:p14="http://schemas.microsoft.com/office/powerpoint/2010/main" val="25488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умеровані маркери в ряд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12490450" y="-212725"/>
            <a:ext cx="8305800" cy="118268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56506" y="2155135"/>
            <a:ext cx="6321951" cy="2431435"/>
          </a:xfrm>
        </p:spPr>
        <p:txBody>
          <a:bodyPr rtlCol="0" anchor="b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8512830" y="3329975"/>
            <a:ext cx="3205575" cy="44525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2196468" rIns="0" bIns="0" rtlCol="0">
            <a:noAutofit/>
          </a:bodyPr>
          <a:lstStyle>
            <a:lvl1pPr marL="0" indent="0" algn="ctr">
              <a:buNone/>
              <a:defRPr sz="2600"/>
            </a:lvl1pPr>
          </a:lstStyle>
          <a:p>
            <a:pPr lvl="0" rtl="0"/>
            <a:r>
              <a:rPr lang="uk-UA" noProof="0"/>
              <a:t>Опис події</a:t>
            </a:r>
          </a:p>
        </p:txBody>
      </p:sp>
      <p:sp>
        <p:nvSpPr>
          <p:cNvPr id="9" name="Місце для тексту 8">
            <a:extLst>
              <a:ext uri="{FF2B5EF4-FFF2-40B4-BE49-F238E27FC236}">
                <a16:creationId xmlns:a16="http://schemas.microsoft.com/office/drawing/2014/main" xmlns="" id="{617748B7-E5B4-4481-8BBD-FA336F544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30480" y="3329975"/>
            <a:ext cx="3204091" cy="4452500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99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0" tIns="2196468" rIns="0" bIns="0" rtlCol="0">
            <a:noAutofit/>
          </a:bodyPr>
          <a:lstStyle>
            <a:lvl1pPr marL="0" indent="0" algn="ctr">
              <a:buNone/>
              <a:defRPr sz="2600"/>
            </a:lvl1pPr>
          </a:lstStyle>
          <a:p>
            <a:pPr lvl="0" rtl="0"/>
            <a:r>
              <a:rPr lang="uk-UA" noProof="0"/>
              <a:t>Опис події</a:t>
            </a:r>
          </a:p>
        </p:txBody>
      </p:sp>
      <p:sp>
        <p:nvSpPr>
          <p:cNvPr id="11" name="Місце для тексту 10">
            <a:extLst>
              <a:ext uri="{FF2B5EF4-FFF2-40B4-BE49-F238E27FC236}">
                <a16:creationId xmlns:a16="http://schemas.microsoft.com/office/drawing/2014/main" xmlns="" id="{47DBBB1B-8761-455D-AD09-0A48C1ED2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46648" y="3329975"/>
            <a:ext cx="3204091" cy="445250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lin ang="5400000" scaled="1"/>
          </a:gradFill>
        </p:spPr>
        <p:txBody>
          <a:bodyPr lIns="0" tIns="2196468" rIns="0" bIns="0" rtlCol="0">
            <a:noAutofit/>
          </a:bodyPr>
          <a:lstStyle>
            <a:lvl1pPr marL="0" indent="0" algn="ctr">
              <a:buNone/>
              <a:defRPr sz="2600"/>
            </a:lvl1pPr>
          </a:lstStyle>
          <a:p>
            <a:pPr lvl="0" rtl="0"/>
            <a:r>
              <a:rPr lang="uk-UA" noProof="0"/>
              <a:t>Опис події</a:t>
            </a:r>
          </a:p>
        </p:txBody>
      </p:sp>
      <p:sp>
        <p:nvSpPr>
          <p:cNvPr id="13" name="Місце для тексту 12">
            <a:extLst>
              <a:ext uri="{FF2B5EF4-FFF2-40B4-BE49-F238E27FC236}">
                <a16:creationId xmlns:a16="http://schemas.microsoft.com/office/drawing/2014/main" xmlns="" id="{701A7388-8628-470F-82E9-729C86AAF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2948" y="3832613"/>
            <a:ext cx="1365338" cy="136543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3300"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uk-UA" noProof="0"/>
              <a:t>1</a:t>
            </a:r>
          </a:p>
        </p:txBody>
      </p:sp>
      <p:sp>
        <p:nvSpPr>
          <p:cNvPr id="15" name="Місце для тексту 14">
            <a:extLst>
              <a:ext uri="{FF2B5EF4-FFF2-40B4-BE49-F238E27FC236}">
                <a16:creationId xmlns:a16="http://schemas.microsoft.com/office/drawing/2014/main" xmlns="" id="{CAE5D4FA-2556-4640-8793-063247AA2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49857" y="4212375"/>
            <a:ext cx="1365338" cy="60590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uk-UA" noProof="0"/>
              <a:t>2</a:t>
            </a:r>
          </a:p>
        </p:txBody>
      </p:sp>
      <p:sp>
        <p:nvSpPr>
          <p:cNvPr id="17" name="Місце для тексту 16">
            <a:extLst>
              <a:ext uri="{FF2B5EF4-FFF2-40B4-BE49-F238E27FC236}">
                <a16:creationId xmlns:a16="http://schemas.microsoft.com/office/drawing/2014/main" xmlns="" id="{8379251E-EDF2-4AC5-AB5B-C1FD66A9D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66024" y="4212375"/>
            <a:ext cx="1365338" cy="60590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uk-UA" noProof="0"/>
              <a:t>3</a:t>
            </a:r>
          </a:p>
        </p:txBody>
      </p:sp>
      <p:sp>
        <p:nvSpPr>
          <p:cNvPr id="20" name="Місце для тексту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6506" y="4775060"/>
            <a:ext cx="6336205" cy="430887"/>
          </a:xfrm>
        </p:spPr>
        <p:txBody>
          <a:bodyPr rtlCol="0"/>
          <a:lstStyle>
            <a:lvl1pPr marL="0" indent="0" algn="r">
              <a:buNone/>
              <a:defRPr/>
            </a:lvl1pPr>
            <a:lvl2pPr marL="663452" indent="0" algn="r">
              <a:buNone/>
              <a:defRPr/>
            </a:lvl2pPr>
            <a:lvl3pPr marL="1417375" indent="0" algn="r">
              <a:buNone/>
              <a:defRPr/>
            </a:lvl3pPr>
            <a:lvl4pPr marL="2171298" indent="0" algn="r">
              <a:buNone/>
              <a:defRPr/>
            </a:lvl4pPr>
            <a:lvl5pPr marL="2925220" indent="0" algn="r">
              <a:buNone/>
              <a:defRPr/>
            </a:lvl5pPr>
          </a:lstStyle>
          <a:p>
            <a:pPr lvl="0" rtl="0"/>
            <a:r>
              <a:rPr lang="uk-UA" noProof="0"/>
              <a:t>Введіть тут підзаголовок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2714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Лише назва й пі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56506" y="2155135"/>
            <a:ext cx="6321951" cy="2431435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20" name="Місце для тексту 19">
            <a:extLst>
              <a:ext uri="{FF2B5EF4-FFF2-40B4-BE49-F238E27FC236}">
                <a16:creationId xmlns:a16="http://schemas.microsoft.com/office/drawing/2014/main" xmlns="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6506" y="4775060"/>
            <a:ext cx="6336205" cy="430887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663452" indent="0" algn="r">
              <a:buNone/>
              <a:defRPr/>
            </a:lvl2pPr>
            <a:lvl3pPr marL="1417375" indent="0" algn="r">
              <a:buNone/>
              <a:defRPr/>
            </a:lvl3pPr>
            <a:lvl4pPr marL="2171298" indent="0" algn="r">
              <a:buNone/>
              <a:defRPr/>
            </a:lvl4pPr>
            <a:lvl5pPr marL="2925220" indent="0" algn="r">
              <a:buNone/>
              <a:defRPr/>
            </a:lvl5pPr>
          </a:lstStyle>
          <a:p>
            <a:pPr lvl="0" rtl="0"/>
            <a:r>
              <a:rPr lang="uk-UA" noProof="0"/>
              <a:t>Введіть тут підзаголовок</a:t>
            </a:r>
          </a:p>
        </p:txBody>
      </p:sp>
      <p:sp>
        <p:nvSpPr>
          <p:cNvPr id="3" name="Скругленный прямоугольник 2"/>
          <p:cNvSpPr/>
          <p:nvPr userDrawn="1"/>
        </p:nvSpPr>
        <p:spPr>
          <a:xfrm>
            <a:off x="0" y="-1431925"/>
            <a:ext cx="20104100" cy="4206877"/>
          </a:xfrm>
          <a:prstGeom prst="roundRect">
            <a:avLst/>
          </a:prstGeom>
          <a:solidFill>
            <a:srgbClr val="1F6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</p:spTree>
    <p:extLst>
      <p:ext uri="{BB962C8B-B14F-4D97-AF65-F5344CB8AC3E}">
        <p14:creationId xmlns:p14="http://schemas.microsoft.com/office/powerpoint/2010/main" val="31082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97619" y="355980"/>
            <a:ext cx="11278869" cy="123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0F441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94350" y="3472429"/>
            <a:ext cx="8243570" cy="6433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9020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1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18" Type="http://schemas.openxmlformats.org/officeDocument/2006/relationships/diagramQuickStyle" Target="../diagrams/quickStyle9.xml"/><Relationship Id="rId3" Type="http://schemas.microsoft.com/office/2007/relationships/hdphoto" Target="../media/hdphoto5.wdp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17" Type="http://schemas.openxmlformats.org/officeDocument/2006/relationships/diagramLayout" Target="../diagrams/layout9.xml"/><Relationship Id="rId2" Type="http://schemas.openxmlformats.org/officeDocument/2006/relationships/image" Target="../media/image60.png"/><Relationship Id="rId16" Type="http://schemas.openxmlformats.org/officeDocument/2006/relationships/diagramData" Target="../diagrams/data9.xml"/><Relationship Id="rId20" Type="http://schemas.microsoft.com/office/2007/relationships/diagramDrawing" Target="../diagrams/drawing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5" Type="http://schemas.openxmlformats.org/officeDocument/2006/relationships/image" Target="../media/image3.png"/><Relationship Id="rId10" Type="http://schemas.openxmlformats.org/officeDocument/2006/relationships/diagramLayout" Target="../diagrams/layout8.xml"/><Relationship Id="rId19" Type="http://schemas.openxmlformats.org/officeDocument/2006/relationships/diagramColors" Target="../diagrams/colors9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68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microsoft.com/office/2007/relationships/diagramDrawing" Target="../diagrams/drawing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4.jpg"/><Relationship Id="rId3" Type="http://schemas.openxmlformats.org/officeDocument/2006/relationships/image" Target="../media/image24.png"/><Relationship Id="rId7" Type="http://schemas.openxmlformats.org/officeDocument/2006/relationships/diagramData" Target="../diagrams/data2.xml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diagramDrawing" Target="../diagrams/drawing2.xml"/><Relationship Id="rId5" Type="http://schemas.openxmlformats.org/officeDocument/2006/relationships/image" Target="../media/image31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0.png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3.wdp"/><Relationship Id="rId7" Type="http://schemas.openxmlformats.org/officeDocument/2006/relationships/image" Target="../media/image3.png"/><Relationship Id="rId12" Type="http://schemas.openxmlformats.org/officeDocument/2006/relationships/image" Target="../media/image4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40.jpg"/><Relationship Id="rId5" Type="http://schemas.microsoft.com/office/2007/relationships/hdphoto" Target="../media/hdphoto4.wdp"/><Relationship Id="rId10" Type="http://schemas.openxmlformats.org/officeDocument/2006/relationships/image" Target="../media/image39.jpg"/><Relationship Id="rId4" Type="http://schemas.openxmlformats.org/officeDocument/2006/relationships/image" Target="../media/image36.png"/><Relationship Id="rId9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97184" y="0"/>
            <a:ext cx="20339050" cy="11309350"/>
          </a:xfrm>
          <a:prstGeom prst="rect">
            <a:avLst/>
          </a:prstGeom>
          <a:solidFill>
            <a:srgbClr val="001A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12026" y="7048259"/>
            <a:ext cx="14401800" cy="1780655"/>
          </a:xfrm>
          <a:prstGeom prst="roundRect">
            <a:avLst>
              <a:gd name="adj" fmla="val 45513"/>
            </a:avLst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694487" y="7314376"/>
            <a:ext cx="9198959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0" b="1" spc="204" dirty="0">
                <a:solidFill>
                  <a:srgbClr val="001A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Робота</a:t>
            </a:r>
            <a:r>
              <a:rPr sz="8000" b="1" spc="40" dirty="0">
                <a:solidFill>
                  <a:srgbClr val="001A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8000" b="1" spc="50" dirty="0">
                <a:solidFill>
                  <a:srgbClr val="001A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</a:t>
            </a:r>
            <a:r>
              <a:rPr sz="8000" b="1" spc="40" dirty="0">
                <a:solidFill>
                  <a:srgbClr val="001A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sz="8000" b="1" spc="225" dirty="0">
                <a:solidFill>
                  <a:srgbClr val="001A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ХАБАх</a:t>
            </a:r>
            <a:endParaRPr sz="8000" dirty="0">
              <a:solidFill>
                <a:srgbClr val="001A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7516016" y="2455812"/>
            <a:ext cx="10421144" cy="30314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2710" algn="ctr">
              <a:lnSpc>
                <a:spcPct val="109400"/>
              </a:lnSpc>
              <a:spcBef>
                <a:spcPts val="95"/>
              </a:spcBef>
            </a:pPr>
            <a:r>
              <a:rPr sz="6000" dirty="0">
                <a:solidFill>
                  <a:schemeClr val="bg1"/>
                </a:solidFill>
                <a:latin typeface="Times New Roman"/>
                <a:cs typeface="Times New Roman"/>
              </a:rPr>
              <a:t>ДОНЕЦЬКИЙ</a:t>
            </a:r>
            <a:r>
              <a:rPr sz="6000" spc="-28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6000" spc="-10" dirty="0">
                <a:solidFill>
                  <a:schemeClr val="bg1"/>
                </a:solidFill>
                <a:latin typeface="Times New Roman"/>
                <a:cs typeface="Times New Roman"/>
              </a:rPr>
              <a:t>ОБЛАСНИЙ </a:t>
            </a:r>
            <a:r>
              <a:rPr sz="6000" spc="-95" dirty="0">
                <a:solidFill>
                  <a:schemeClr val="bg1"/>
                </a:solidFill>
                <a:latin typeface="Times New Roman"/>
                <a:cs typeface="Times New Roman"/>
              </a:rPr>
              <a:t>ЕКОЛОГО</a:t>
            </a:r>
            <a:r>
              <a:rPr sz="6000" spc="-56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uk-UA" sz="6000" spc="-565" dirty="0" smtClean="0">
                <a:solidFill>
                  <a:schemeClr val="bg1"/>
                </a:solidFill>
                <a:latin typeface="Times New Roman"/>
                <a:cs typeface="Times New Roman"/>
              </a:rPr>
              <a:t>-</a:t>
            </a:r>
            <a:r>
              <a:rPr sz="6000" spc="-50" dirty="0" smtClean="0">
                <a:solidFill>
                  <a:schemeClr val="bg1"/>
                </a:solidFill>
                <a:latin typeface="Times New Roman"/>
                <a:cs typeface="Times New Roman"/>
              </a:rPr>
              <a:t>НАТУРАЛІСТИЧНИЙ </a:t>
            </a:r>
            <a:r>
              <a:rPr sz="6000" spc="-10" dirty="0">
                <a:solidFill>
                  <a:schemeClr val="bg1"/>
                </a:solidFill>
                <a:latin typeface="Times New Roman"/>
                <a:cs typeface="Times New Roman"/>
              </a:rPr>
              <a:t>ЦЕНТР</a:t>
            </a:r>
            <a:endParaRPr sz="6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49" y="1670883"/>
            <a:ext cx="4275138" cy="42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011588" y="1997075"/>
            <a:ext cx="11430000" cy="3948946"/>
          </a:xfrm>
          <a:prstGeom prst="roundRect">
            <a:avLst>
              <a:gd name="adj" fmla="val 45513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8298">
            <a:off x="-193027" y="-84966"/>
            <a:ext cx="1385488" cy="138548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6935">
            <a:off x="18706109" y="10102454"/>
            <a:ext cx="1385488" cy="13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3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xmlns="" id="{EC7ECEE9-580B-8B4A-919F-4C04337CEC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474953" y="10517696"/>
            <a:ext cx="4623943" cy="276999"/>
          </a:xfrm>
        </p:spPr>
        <p:txBody>
          <a:bodyPr rtlCol="0"/>
          <a:lstStyle/>
          <a:p>
            <a:pPr rtl="0"/>
            <a:fld id="{13D2E340-0663-474B-992C-9192B5C45E57}" type="slidenum">
              <a:rPr lang="uk-UA" smtClean="0"/>
              <a:t>10</a:t>
            </a:fld>
            <a:endParaRPr lang="uk-UA"/>
          </a:p>
        </p:txBody>
      </p:sp>
      <p:grpSp>
        <p:nvGrpSpPr>
          <p:cNvPr id="12" name="Группа 11"/>
          <p:cNvGrpSpPr/>
          <p:nvPr/>
        </p:nvGrpSpPr>
        <p:grpSpPr>
          <a:xfrm>
            <a:off x="7256498" y="654426"/>
            <a:ext cx="12350195" cy="2514600"/>
            <a:chOff x="7633532" y="658604"/>
            <a:chExt cx="12350195" cy="2514600"/>
          </a:xfrm>
          <a:noFill/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7633532" y="658604"/>
              <a:ext cx="12350195" cy="2514600"/>
            </a:xfrm>
            <a:prstGeom prst="roundRect">
              <a:avLst>
                <a:gd name="adj" fmla="val 45513"/>
              </a:avLst>
            </a:prstGeom>
            <a:grpFill/>
            <a:ln w="57150">
              <a:solidFill>
                <a:srgbClr val="1F6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">
                <a:solidFill>
                  <a:srgbClr val="006600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753904" y="854075"/>
              <a:ext cx="12109450" cy="21236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uk-UA" sz="4400" dirty="0">
                  <a:solidFill>
                    <a:schemeClr val="tx1"/>
                  </a:solidFill>
                  <a:latin typeface="+mj-lt"/>
                </a:rPr>
                <a:t>На заняттях Тетяна допомагає дітям усвідомити, що природа має свій характер і обличчя, які варто зрозуміти та </a:t>
              </a:r>
              <a:r>
                <a:rPr lang="uk-UA" sz="4400" dirty="0" smtClean="0">
                  <a:solidFill>
                    <a:schemeClr val="tx1"/>
                  </a:solidFill>
                  <a:latin typeface="+mj-lt"/>
                </a:rPr>
                <a:t>цінувати</a:t>
              </a:r>
              <a:endParaRPr lang="uk-UA" sz="44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33" name="Скругленный прямоугольник 32"/>
          <p:cNvSpPr/>
          <p:nvPr/>
        </p:nvSpPr>
        <p:spPr>
          <a:xfrm>
            <a:off x="222250" y="892160"/>
            <a:ext cx="5334001" cy="2123658"/>
          </a:xfrm>
          <a:prstGeom prst="roundRect">
            <a:avLst>
              <a:gd name="adj" fmla="val 45513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35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536" y="-28028"/>
            <a:ext cx="1113564" cy="11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08048834"/>
              </p:ext>
            </p:extLst>
          </p:nvPr>
        </p:nvGraphicFramePr>
        <p:xfrm>
          <a:off x="7749764" y="3284478"/>
          <a:ext cx="11856929" cy="4234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46180" y="854075"/>
            <a:ext cx="55777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6600" dirty="0">
                <a:solidFill>
                  <a:schemeClr val="bg1"/>
                </a:solidFill>
                <a:latin typeface="+mj-lt"/>
              </a:rPr>
              <a:t>Вихованці </a:t>
            </a:r>
            <a:r>
              <a:rPr lang="uk-UA" sz="6600" dirty="0" smtClean="0">
                <a:solidFill>
                  <a:schemeClr val="bg1"/>
                </a:solidFill>
                <a:latin typeface="+mj-lt"/>
              </a:rPr>
              <a:t>вивчають:</a:t>
            </a:r>
            <a:endParaRPr lang="" sz="660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83785634"/>
              </p:ext>
            </p:extLst>
          </p:nvPr>
        </p:nvGraphicFramePr>
        <p:xfrm>
          <a:off x="-692150" y="3286967"/>
          <a:ext cx="7391400" cy="7379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7073895" y="7840244"/>
            <a:ext cx="6734729" cy="282630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latin typeface="+mj-lt"/>
              </a:rPr>
              <a:t>Тетяна</a:t>
            </a:r>
            <a:r>
              <a:rPr lang="ru-RU" sz="3200" dirty="0">
                <a:latin typeface="+mj-lt"/>
              </a:rPr>
              <a:t> </a:t>
            </a:r>
            <a:r>
              <a:rPr lang="ru-RU" sz="3200" dirty="0" err="1">
                <a:latin typeface="+mj-lt"/>
              </a:rPr>
              <a:t>створює</a:t>
            </a:r>
            <a:r>
              <a:rPr lang="ru-RU" sz="3200" dirty="0">
                <a:latin typeface="+mj-lt"/>
              </a:rPr>
              <a:t> </a:t>
            </a:r>
            <a:r>
              <a:rPr lang="ru-RU" sz="3200" dirty="0" err="1">
                <a:latin typeface="+mj-lt"/>
              </a:rPr>
              <a:t>затишну</a:t>
            </a:r>
            <a:r>
              <a:rPr lang="ru-RU" sz="3200" dirty="0">
                <a:latin typeface="+mj-lt"/>
              </a:rPr>
              <a:t> та </a:t>
            </a:r>
            <a:r>
              <a:rPr lang="ru-RU" sz="3200" dirty="0" err="1">
                <a:latin typeface="+mj-lt"/>
              </a:rPr>
              <a:t>спокійну</a:t>
            </a:r>
            <a:r>
              <a:rPr lang="ru-RU" sz="3200" dirty="0">
                <a:latin typeface="+mj-lt"/>
              </a:rPr>
              <a:t> атмосферу на </a:t>
            </a:r>
            <a:r>
              <a:rPr lang="ru-RU" sz="3200" dirty="0" err="1">
                <a:latin typeface="+mj-lt"/>
              </a:rPr>
              <a:t>заняттях</a:t>
            </a:r>
            <a:r>
              <a:rPr lang="ru-RU" sz="3200" dirty="0">
                <a:latin typeface="+mj-lt"/>
              </a:rPr>
              <a:t>, де </a:t>
            </a:r>
            <a:r>
              <a:rPr lang="ru-RU" sz="3200" dirty="0" err="1">
                <a:latin typeface="+mj-lt"/>
              </a:rPr>
              <a:t>діти</a:t>
            </a:r>
            <a:r>
              <a:rPr lang="ru-RU" sz="3200" dirty="0">
                <a:latin typeface="+mj-lt"/>
              </a:rPr>
              <a:t> </a:t>
            </a:r>
            <a:r>
              <a:rPr lang="ru-RU" sz="3200" dirty="0" err="1">
                <a:latin typeface="+mj-lt"/>
              </a:rPr>
              <a:t>можуть</a:t>
            </a:r>
            <a:r>
              <a:rPr lang="ru-RU" sz="3200" dirty="0">
                <a:latin typeface="+mj-lt"/>
              </a:rPr>
              <a:t> </a:t>
            </a:r>
            <a:r>
              <a:rPr lang="ru-RU" sz="3200" dirty="0" err="1">
                <a:latin typeface="+mj-lt"/>
              </a:rPr>
              <a:t>вільно</a:t>
            </a:r>
            <a:r>
              <a:rPr lang="ru-RU" sz="3200" dirty="0">
                <a:latin typeface="+mj-lt"/>
              </a:rPr>
              <a:t> </a:t>
            </a:r>
            <a:r>
              <a:rPr lang="ru-RU" sz="3200" dirty="0" err="1">
                <a:latin typeface="+mj-lt"/>
              </a:rPr>
              <a:t>ставити</a:t>
            </a:r>
            <a:r>
              <a:rPr lang="ru-RU" sz="3200" dirty="0">
                <a:latin typeface="+mj-lt"/>
              </a:rPr>
              <a:t> </a:t>
            </a:r>
            <a:r>
              <a:rPr lang="ru-RU" sz="3200" dirty="0" err="1">
                <a:latin typeface="+mj-lt"/>
              </a:rPr>
              <a:t>запитання</a:t>
            </a:r>
            <a:r>
              <a:rPr lang="ru-RU" sz="3200" dirty="0">
                <a:latin typeface="+mj-lt"/>
              </a:rPr>
              <a:t>, </a:t>
            </a:r>
            <a:r>
              <a:rPr lang="ru-RU" sz="3200" dirty="0" err="1">
                <a:latin typeface="+mj-lt"/>
              </a:rPr>
              <a:t>ділитися</a:t>
            </a:r>
            <a:r>
              <a:rPr lang="ru-RU" sz="3200" dirty="0">
                <a:latin typeface="+mj-lt"/>
              </a:rPr>
              <a:t> думками і </a:t>
            </a:r>
            <a:r>
              <a:rPr lang="ru-RU" sz="3200" dirty="0" err="1">
                <a:latin typeface="+mj-lt"/>
              </a:rPr>
              <a:t>виконувати</a:t>
            </a:r>
            <a:r>
              <a:rPr lang="ru-RU" sz="3200" dirty="0">
                <a:latin typeface="+mj-lt"/>
              </a:rPr>
              <a:t> </a:t>
            </a:r>
            <a:r>
              <a:rPr lang="ru-RU" sz="3200" dirty="0" err="1">
                <a:latin typeface="+mj-lt"/>
              </a:rPr>
              <a:t>практичні</a:t>
            </a:r>
            <a:r>
              <a:rPr lang="ru-RU" sz="3200" dirty="0">
                <a:latin typeface="+mj-lt"/>
              </a:rPr>
              <a:t> </a:t>
            </a:r>
            <a:r>
              <a:rPr lang="ru-RU" sz="3200" dirty="0" err="1">
                <a:latin typeface="+mj-lt"/>
              </a:rPr>
              <a:t>завдання</a:t>
            </a:r>
            <a:r>
              <a:rPr lang="ru-RU" sz="3200" dirty="0">
                <a:latin typeface="+mj-lt"/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80">
            <a:off x="14014450" y="7515392"/>
            <a:ext cx="5471870" cy="374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5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2F2F4F-E820-4380-A80D-F080684AC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>
                                            <p:graphicEl>
                                              <a:dgm id="{D42F2F4F-E820-4380-A80D-F080684AC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>
                                            <p:graphicEl>
                                              <a:dgm id="{D42F2F4F-E820-4380-A80D-F080684AC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>
                                            <p:graphicEl>
                                              <a:dgm id="{D42F2F4F-E820-4380-A80D-F080684AC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30293F4-1AED-4F1E-B9DE-6C78CA9E0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">
                                            <p:graphicEl>
                                              <a:dgm id="{330293F4-1AED-4F1E-B9DE-6C78CA9E0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">
                                            <p:graphicEl>
                                              <a:dgm id="{330293F4-1AED-4F1E-B9DE-6C78CA9E0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>
                                            <p:graphicEl>
                                              <a:dgm id="{330293F4-1AED-4F1E-B9DE-6C78CA9E0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6D8F04-5977-44C9-8F0B-4D7DED45F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7">
                                            <p:graphicEl>
                                              <a:dgm id="{D66D8F04-5977-44C9-8F0B-4D7DED45F8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7">
                                            <p:graphicEl>
                                              <a:dgm id="{D66D8F04-5977-44C9-8F0B-4D7DED45F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>
                                            <p:graphicEl>
                                              <a:dgm id="{D66D8F04-5977-44C9-8F0B-4D7DED45F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184C01-921A-4C06-A16A-8297CADB6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7">
                                            <p:graphicEl>
                                              <a:dgm id="{C7184C01-921A-4C06-A16A-8297CADB62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7">
                                            <p:graphicEl>
                                              <a:dgm id="{C7184C01-921A-4C06-A16A-8297CADB6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7">
                                            <p:graphicEl>
                                              <a:dgm id="{C7184C01-921A-4C06-A16A-8297CADB6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04A86B-A037-4D23-B575-23A5699D2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7">
                                            <p:graphicEl>
                                              <a:dgm id="{AA04A86B-A037-4D23-B575-23A5699D29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7">
                                            <p:graphicEl>
                                              <a:dgm id="{AA04A86B-A037-4D23-B575-23A5699D2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7">
                                            <p:graphicEl>
                                              <a:dgm id="{AA04A86B-A037-4D23-B575-23A5699D2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945F31-FE70-44B4-81B3-BD9B7455A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7">
                                            <p:graphicEl>
                                              <a:dgm id="{32945F31-FE70-44B4-81B3-BD9B7455AA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7">
                                            <p:graphicEl>
                                              <a:dgm id="{32945F31-FE70-44B4-81B3-BD9B7455A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7">
                                            <p:graphicEl>
                                              <a:dgm id="{32945F31-FE70-44B4-81B3-BD9B7455A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0F8CA5-FBB2-4744-9017-9430CB8277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graphicEl>
                                              <a:dgm id="{C10F8CA5-FBB2-4744-9017-9430CB8277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D51A3FC-4EB3-4C72-86C1-8D3B6694E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graphicEl>
                                              <a:dgm id="{6D51A3FC-4EB3-4C72-86C1-8D3B6694E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CBF212-09A4-43B6-A0D0-010A72826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graphicEl>
                                              <a:dgm id="{15CBF212-09A4-43B6-A0D0-010A72826C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CC7BBB-C561-4B7D-B7F9-7E2C3B3D9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graphicEl>
                                              <a:dgm id="{70CC7BBB-C561-4B7D-B7F9-7E2C3B3D9E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6912867-E9C7-49C4-8D2E-078BABC0B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graphicEl>
                                              <a:dgm id="{A6912867-E9C7-49C4-8D2E-078BABC0B3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406A82A-FAED-4302-8449-D9964822D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A406A82A-FAED-4302-8449-D9964822DB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Graphic spid="8" grpId="0" uiExpand="1">
        <p:bldSub>
          <a:bldDgm bld="one"/>
        </p:bldSub>
      </p:bldGraphic>
      <p:bldP spid="3" grpId="0"/>
      <p:bldGraphic spid="7" grpId="0">
        <p:bldSub>
          <a:bldDgm bld="one"/>
        </p:bldSub>
      </p:bldGraphic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36610" y="3168399"/>
            <a:ext cx="9403418" cy="1267493"/>
          </a:xfrm>
          <a:prstGeom prst="roundRect">
            <a:avLst>
              <a:gd name="adj" fmla="val 45513"/>
            </a:avLst>
          </a:prstGeom>
          <a:noFill/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A97F4D-F280-472F-9307-25B3E6BD8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95" y="-24063"/>
            <a:ext cx="19133804" cy="2677656"/>
          </a:xfrm>
        </p:spPr>
        <p:txBody>
          <a:bodyPr rtlCol="0"/>
          <a:lstStyle/>
          <a:p>
            <a:pPr algn="ctr" rtl="0"/>
            <a:r>
              <a:rPr lang="ru-RU" sz="5800" dirty="0" err="1" smtClean="0">
                <a:latin typeface="+mj-lt"/>
              </a:rPr>
              <a:t>Чому</a:t>
            </a:r>
            <a:r>
              <a:rPr lang="ru-RU" sz="5800" dirty="0">
                <a:latin typeface="+mj-lt"/>
              </a:rPr>
              <a:t> </a:t>
            </a:r>
            <a:r>
              <a:rPr lang="ru-RU" sz="5800" dirty="0" err="1" smtClean="0">
                <a:latin typeface="+mj-lt"/>
              </a:rPr>
              <a:t>Тетяна</a:t>
            </a:r>
            <a:r>
              <a:rPr lang="ru-RU" sz="5800" dirty="0" smtClean="0">
                <a:latin typeface="+mj-lt"/>
              </a:rPr>
              <a:t> </a:t>
            </a:r>
            <a:r>
              <a:rPr lang="ru-RU" sz="5800" dirty="0">
                <a:latin typeface="+mj-lt"/>
              </a:rPr>
              <a:t>– </a:t>
            </a:r>
            <a:r>
              <a:rPr lang="ru-RU" sz="5800" dirty="0" err="1">
                <a:latin typeface="+mj-lt"/>
              </a:rPr>
              <a:t>натхнення</a:t>
            </a:r>
            <a:r>
              <a:rPr lang="ru-RU" sz="5800" dirty="0">
                <a:latin typeface="+mj-lt"/>
              </a:rPr>
              <a:t> для </a:t>
            </a:r>
            <a:r>
              <a:rPr lang="ru-RU" sz="5800" dirty="0" err="1">
                <a:latin typeface="+mj-lt"/>
              </a:rPr>
              <a:t>багатьох</a:t>
            </a:r>
            <a:r>
              <a:rPr lang="ru-RU" sz="5800" dirty="0">
                <a:latin typeface="+mj-lt"/>
              </a:rPr>
              <a:t> </a:t>
            </a:r>
            <a:r>
              <a:rPr lang="ru-RU" sz="5800" dirty="0" smtClean="0">
                <a:latin typeface="+mj-lt"/>
              </a:rPr>
              <a:t/>
            </a:r>
            <a:br>
              <a:rPr lang="ru-RU" sz="5800" dirty="0" smtClean="0">
                <a:latin typeface="+mj-lt"/>
              </a:rPr>
            </a:br>
            <a:r>
              <a:rPr lang="ru-RU" sz="5800" dirty="0" smtClean="0">
                <a:latin typeface="+mj-lt"/>
              </a:rPr>
              <a:t>тому, </a:t>
            </a:r>
            <a:r>
              <a:rPr lang="ru-RU" sz="5800" dirty="0" err="1" smtClean="0">
                <a:latin typeface="+mj-lt"/>
              </a:rPr>
              <a:t>що</a:t>
            </a:r>
            <a:r>
              <a:rPr lang="ru-RU" sz="5800" dirty="0" smtClean="0">
                <a:latin typeface="+mj-lt"/>
              </a:rPr>
              <a:t> </a:t>
            </a:r>
            <a:r>
              <a:rPr lang="ru-RU" sz="5800" dirty="0">
                <a:latin typeface="+mj-lt"/>
              </a:rPr>
              <a:t>не просто </a:t>
            </a:r>
            <a:r>
              <a:rPr lang="ru-RU" sz="5800" dirty="0" err="1">
                <a:latin typeface="+mj-lt"/>
              </a:rPr>
              <a:t>навчає</a:t>
            </a:r>
            <a:r>
              <a:rPr lang="ru-RU" sz="5800" dirty="0">
                <a:latin typeface="+mj-lt"/>
              </a:rPr>
              <a:t>, вона </a:t>
            </a:r>
            <a:r>
              <a:rPr lang="ru-RU" sz="5800" dirty="0" err="1">
                <a:latin typeface="+mj-lt"/>
              </a:rPr>
              <a:t>передає</a:t>
            </a:r>
            <a:r>
              <a:rPr lang="ru-RU" sz="5800" dirty="0">
                <a:latin typeface="+mj-lt"/>
              </a:rPr>
              <a:t> </a:t>
            </a:r>
            <a:r>
              <a:rPr lang="ru-RU" sz="5800" dirty="0" err="1">
                <a:latin typeface="+mj-lt"/>
              </a:rPr>
              <a:t>вихованцям</a:t>
            </a:r>
            <a:r>
              <a:rPr lang="ru-RU" sz="5800" dirty="0">
                <a:latin typeface="+mj-lt"/>
              </a:rPr>
              <a:t> </a:t>
            </a:r>
            <a:r>
              <a:rPr lang="ru-RU" sz="5800" dirty="0" err="1">
                <a:latin typeface="+mj-lt"/>
              </a:rPr>
              <a:t>любов</a:t>
            </a:r>
            <a:r>
              <a:rPr lang="ru-RU" sz="5800" dirty="0">
                <a:latin typeface="+mj-lt"/>
              </a:rPr>
              <a:t> до </a:t>
            </a:r>
            <a:r>
              <a:rPr lang="ru-RU" sz="5800" dirty="0" err="1">
                <a:latin typeface="+mj-lt"/>
              </a:rPr>
              <a:t>природи</a:t>
            </a:r>
            <a:r>
              <a:rPr lang="ru-RU" sz="5800" dirty="0">
                <a:latin typeface="+mj-lt"/>
              </a:rPr>
              <a:t>.</a:t>
            </a:r>
            <a:endParaRPr lang="uk-UA" sz="5800" dirty="0">
              <a:latin typeface="+mj-lt"/>
            </a:endParaRPr>
          </a:p>
        </p:txBody>
      </p:sp>
      <p:sp>
        <p:nvSpPr>
          <p:cNvPr id="3" name="Місце для номера слайда 2">
            <a:extLst>
              <a:ext uri="{FF2B5EF4-FFF2-40B4-BE49-F238E27FC236}">
                <a16:creationId xmlns:a16="http://schemas.microsoft.com/office/drawing/2014/main" xmlns="" id="{EB761CE6-695A-0941-954E-A6BD7E1638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474953" y="10517696"/>
            <a:ext cx="4623943" cy="276999"/>
          </a:xfrm>
        </p:spPr>
        <p:txBody>
          <a:bodyPr rtlCol="0"/>
          <a:lstStyle/>
          <a:p>
            <a:pPr rtl="0"/>
            <a:fld id="{13D2E340-0663-474B-992C-9192B5C45E57}" type="slidenum">
              <a:rPr lang="uk-UA" smtClean="0"/>
              <a:t>11</a:t>
            </a:fld>
            <a:endParaRPr lang="uk-UA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074309684"/>
              </p:ext>
            </p:extLst>
          </p:nvPr>
        </p:nvGraphicFramePr>
        <p:xfrm>
          <a:off x="1434744" y="4664075"/>
          <a:ext cx="8323513" cy="5444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58448" y="3294313"/>
            <a:ext cx="71962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err="1">
                <a:solidFill>
                  <a:schemeClr val="tx1"/>
                </a:solidFill>
                <a:latin typeface="+mj-lt"/>
              </a:rPr>
              <a:t>Завдяки</a:t>
            </a:r>
            <a:r>
              <a:rPr lang="ru-RU" sz="6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6000" b="1" dirty="0" err="1">
                <a:solidFill>
                  <a:schemeClr val="tx1"/>
                </a:solidFill>
                <a:latin typeface="+mj-lt"/>
              </a:rPr>
              <a:t>її</a:t>
            </a:r>
            <a:r>
              <a:rPr lang="ru-RU" sz="6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6000" b="1" dirty="0" err="1">
                <a:solidFill>
                  <a:schemeClr val="tx1"/>
                </a:solidFill>
                <a:latin typeface="+mj-lt"/>
              </a:rPr>
              <a:t>підходу</a:t>
            </a:r>
            <a:r>
              <a:rPr lang="ru-RU" sz="6000" b="1" dirty="0">
                <a:solidFill>
                  <a:schemeClr val="tx1"/>
                </a:solidFill>
                <a:latin typeface="+mj-lt"/>
              </a:rPr>
              <a:t>: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31072" y="5529403"/>
            <a:ext cx="405039" cy="3590937"/>
            <a:chOff x="1255314" y="5982718"/>
            <a:chExt cx="405039" cy="3590937"/>
          </a:xfrm>
        </p:grpSpPr>
        <p:pic>
          <p:nvPicPr>
            <p:cNvPr id="11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5314" y="5982718"/>
              <a:ext cx="373816" cy="379559"/>
            </a:xfrm>
            <a:prstGeom prst="rect">
              <a:avLst/>
            </a:prstGeom>
          </p:spPr>
        </p:pic>
        <p:pic>
          <p:nvPicPr>
            <p:cNvPr id="12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8894" y="7594033"/>
              <a:ext cx="373816" cy="379559"/>
            </a:xfrm>
            <a:prstGeom prst="rect">
              <a:avLst/>
            </a:prstGeom>
          </p:spPr>
        </p:pic>
        <p:pic>
          <p:nvPicPr>
            <p:cNvPr id="13" name="object 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6537" y="9194096"/>
              <a:ext cx="373816" cy="379559"/>
            </a:xfrm>
            <a:prstGeom prst="rect">
              <a:avLst/>
            </a:prstGeom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4209">
            <a:off x="9902019" y="3214452"/>
            <a:ext cx="5132979" cy="6844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339" y="3174163"/>
            <a:ext cx="4914465" cy="6566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36610" y="10226011"/>
            <a:ext cx="19572175" cy="841875"/>
          </a:xfrm>
          <a:prstGeom prst="roundRect">
            <a:avLst>
              <a:gd name="adj" fmla="val 45513"/>
            </a:avLst>
          </a:prstGeom>
          <a:noFill/>
          <a:ln w="57150">
            <a:solidFill>
              <a:srgbClr val="1F6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Під</a:t>
            </a:r>
            <a:r>
              <a:rPr lang="ru-RU" sz="3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час занять </a:t>
            </a:r>
            <a:r>
              <a:rPr lang="ru-RU" sz="3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діти</a:t>
            </a:r>
            <a:r>
              <a:rPr lang="ru-RU" sz="3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отримують</a:t>
            </a:r>
            <a:r>
              <a:rPr lang="ru-RU" sz="3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 </a:t>
            </a:r>
            <a:r>
              <a:rPr lang="ru-RU" sz="3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лише</a:t>
            </a:r>
            <a:r>
              <a:rPr lang="ru-RU" sz="3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знання</a:t>
            </a:r>
            <a:r>
              <a:rPr lang="ru-RU" sz="3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але й </a:t>
            </a:r>
            <a:r>
              <a:rPr lang="ru-RU" sz="3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емоційну</a:t>
            </a:r>
            <a:r>
              <a:rPr lang="ru-RU" sz="3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підтримку</a:t>
            </a:r>
            <a:r>
              <a:rPr lang="ru-RU" sz="3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3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яку </a:t>
            </a:r>
            <a:r>
              <a:rPr lang="ru-RU" sz="3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Тетяна</a:t>
            </a:r>
            <a:r>
              <a:rPr lang="ru-RU" sz="3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дарує</a:t>
            </a:r>
            <a:r>
              <a:rPr lang="ru-RU" sz="3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кожному </a:t>
            </a:r>
            <a:r>
              <a:rPr lang="ru-RU" sz="3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учню</a:t>
            </a:r>
            <a:r>
              <a:rPr lang="ru-RU" sz="3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891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FA40B0-958E-4B85-8944-C9E541184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graphicEl>
                                              <a:dgm id="{18FA40B0-958E-4B85-8944-C9E5411840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graphicEl>
                                              <a:dgm id="{18FA40B0-958E-4B85-8944-C9E541184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18FA40B0-958E-4B85-8944-C9E541184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238555-14DF-47B6-B4D7-2489C6501F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dgm id="{52238555-14DF-47B6-B4D7-2489C6501F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52238555-14DF-47B6-B4D7-2489C6501F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52238555-14DF-47B6-B4D7-2489C6501F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B39756-09C0-4E28-9602-B2AA5E2F8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graphicEl>
                                              <a:dgm id="{CBB39756-09C0-4E28-9602-B2AA5E2F86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graphicEl>
                                              <a:dgm id="{CBB39756-09C0-4E28-9602-B2AA5E2F8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CBB39756-09C0-4E28-9602-B2AA5E2F8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Graphic spid="8" grpId="0">
        <p:bldSub>
          <a:bldDgm bld="one"/>
        </p:bldSub>
      </p:bldGraphic>
      <p:bldP spid="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-2023311" y="-746125"/>
            <a:ext cx="7940842" cy="12572999"/>
          </a:xfrm>
          <a:prstGeom prst="roundRect">
            <a:avLst>
              <a:gd name="adj" fmla="val 38543"/>
            </a:avLst>
          </a:prstGeom>
          <a:solidFill>
            <a:srgbClr val="1F6121"/>
          </a:solidFill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xmlns="" id="{EC7ECEE9-580B-8B4A-919F-4C04337CEC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smtClean="0"/>
              <a:t>12</a:t>
            </a:fld>
            <a:endParaRPr lang="uk-UA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40489" y="528754"/>
            <a:ext cx="4838700" cy="2308324"/>
          </a:xfrm>
          <a:prstGeom prst="roundRect">
            <a:avLst>
              <a:gd name="adj" fmla="val 45513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35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536" y="-28028"/>
            <a:ext cx="1113564" cy="11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1989" y="623130"/>
            <a:ext cx="4267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6600" b="1" dirty="0" err="1" smtClean="0">
                <a:solidFill>
                  <a:schemeClr val="bg1"/>
                </a:solidFill>
                <a:latin typeface="+mj-lt"/>
              </a:rPr>
              <a:t>Вплив</a:t>
            </a:r>
            <a:r>
              <a:rPr lang="ru-RU" sz="6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600" b="1" dirty="0" err="1" smtClean="0">
                <a:solidFill>
                  <a:schemeClr val="bg1"/>
                </a:solidFill>
                <a:latin typeface="+mj-lt"/>
              </a:rPr>
              <a:t>її</a:t>
            </a:r>
            <a:r>
              <a:rPr lang="ru-RU" sz="6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600" b="1" dirty="0" err="1" smtClean="0">
                <a:solidFill>
                  <a:schemeClr val="bg1"/>
                </a:solidFill>
                <a:latin typeface="+mj-lt"/>
              </a:rPr>
              <a:t>роботи</a:t>
            </a:r>
            <a:r>
              <a:rPr lang="uk-UA" sz="6600" b="1" dirty="0" smtClean="0">
                <a:solidFill>
                  <a:schemeClr val="bg1"/>
                </a:solidFill>
                <a:latin typeface="+mj-lt"/>
              </a:rPr>
              <a:t>:</a:t>
            </a:r>
            <a:endParaRPr lang="" sz="6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6759" y="3496845"/>
            <a:ext cx="50776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Завдяки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її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праці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, а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також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роботі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 у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ХАБах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виростають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небайдужі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до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довкілля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діти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здатні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ставати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лідерами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екологічного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руху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.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Тетяна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є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справжнім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прикладом, як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педагогічна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діяльність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може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змінювати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світ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 на </a:t>
            </a:r>
            <a:r>
              <a:rPr lang="ru-RU" sz="3600" dirty="0" err="1" smtClean="0">
                <a:solidFill>
                  <a:schemeClr val="bg1"/>
                </a:solidFill>
                <a:latin typeface="+mn-lt"/>
              </a:rPr>
              <a:t>краще</a:t>
            </a: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.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128" y="23896"/>
            <a:ext cx="10188202" cy="4696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58">
            <a:off x="15894889" y="73618"/>
            <a:ext cx="4099889" cy="5466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31" y="4720631"/>
            <a:ext cx="4860989" cy="6481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305">
            <a:off x="11332622" y="7167317"/>
            <a:ext cx="3104371" cy="4139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8514">
            <a:off x="14924482" y="5669807"/>
            <a:ext cx="4294283" cy="5737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97974">
            <a:off x="10861913" y="4584862"/>
            <a:ext cx="6132000" cy="2826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9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5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1118850" y="0"/>
            <a:ext cx="8985250" cy="970931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65079" y="1314013"/>
            <a:ext cx="1066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latin typeface="+mj-lt"/>
              </a:rPr>
              <a:t>Харієнко</a:t>
            </a:r>
            <a:r>
              <a:rPr lang="ru-RU" sz="5400" b="1" dirty="0">
                <a:latin typeface="+mj-lt"/>
              </a:rPr>
              <a:t> </a:t>
            </a:r>
            <a:r>
              <a:rPr lang="ru-RU" sz="5400" b="1" dirty="0" err="1">
                <a:latin typeface="+mj-lt"/>
              </a:rPr>
              <a:t>Євгенія</a:t>
            </a:r>
            <a:r>
              <a:rPr lang="ru-RU" sz="5400" b="1" dirty="0">
                <a:latin typeface="+mj-lt"/>
              </a:rPr>
              <a:t> та </a:t>
            </a:r>
            <a:r>
              <a:rPr lang="ru-RU" sz="5400" b="1" dirty="0" err="1">
                <a:latin typeface="+mj-lt"/>
              </a:rPr>
              <a:t>її</a:t>
            </a:r>
            <a:r>
              <a:rPr lang="ru-RU" sz="5400" b="1" dirty="0">
                <a:latin typeface="+mj-lt"/>
              </a:rPr>
              <a:t> </a:t>
            </a:r>
            <a:r>
              <a:rPr lang="ru-RU" sz="5400" b="1" dirty="0" err="1">
                <a:latin typeface="+mj-lt"/>
              </a:rPr>
              <a:t>діяльність</a:t>
            </a:r>
            <a:r>
              <a:rPr lang="ru-RU" sz="5400" b="1" dirty="0">
                <a:latin typeface="+mj-lt"/>
              </a:rPr>
              <a:t> у </a:t>
            </a:r>
            <a:r>
              <a:rPr lang="ru-RU" sz="5400" b="1" dirty="0" err="1">
                <a:latin typeface="+mj-lt"/>
              </a:rPr>
              <a:t>гуртку</a:t>
            </a:r>
            <a:r>
              <a:rPr lang="ru-RU" sz="5400" b="1" dirty="0">
                <a:latin typeface="+mj-lt"/>
              </a:rPr>
              <a:t> </a:t>
            </a:r>
            <a:r>
              <a:rPr lang="ru-RU" sz="5400" b="1" dirty="0" err="1">
                <a:latin typeface="+mj-lt"/>
              </a:rPr>
              <a:t>еколого-натуралістичного</a:t>
            </a:r>
            <a:r>
              <a:rPr lang="ru-RU" sz="5400" b="1" dirty="0">
                <a:latin typeface="+mj-lt"/>
              </a:rPr>
              <a:t> </a:t>
            </a:r>
            <a:r>
              <a:rPr lang="ru-RU" sz="5400" b="1" dirty="0" err="1" smtClean="0">
                <a:latin typeface="+mj-lt"/>
              </a:rPr>
              <a:t>напряму</a:t>
            </a:r>
            <a:endParaRPr lang="ru-RU" sz="5400" b="1" dirty="0"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46605" y="4692561"/>
            <a:ext cx="1005205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 smtClean="0">
                <a:latin typeface="+mn-lt"/>
              </a:rPr>
              <a:t>У 2024-2025 </a:t>
            </a:r>
            <a:r>
              <a:rPr lang="ru-RU" sz="4000" dirty="0" err="1" smtClean="0">
                <a:latin typeface="+mn-lt"/>
              </a:rPr>
              <a:t>навчальному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4000" dirty="0" err="1" smtClean="0">
                <a:latin typeface="+mn-lt"/>
              </a:rPr>
              <a:t>році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4000" dirty="0" err="1" smtClean="0">
                <a:latin typeface="+mn-lt"/>
              </a:rPr>
              <a:t>Харієнко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4000" dirty="0" err="1" smtClean="0">
                <a:latin typeface="+mn-lt"/>
              </a:rPr>
              <a:t>Євгенія</a:t>
            </a:r>
            <a:r>
              <a:rPr lang="ru-RU" sz="4000" dirty="0" smtClean="0">
                <a:latin typeface="+mn-lt"/>
              </a:rPr>
              <a:t> активно </a:t>
            </a:r>
            <a:r>
              <a:rPr lang="ru-RU" sz="4000" dirty="0" err="1" smtClean="0">
                <a:latin typeface="+mn-lt"/>
              </a:rPr>
              <a:t>працює</a:t>
            </a:r>
            <a:r>
              <a:rPr lang="ru-RU" sz="4000" dirty="0" smtClean="0">
                <a:latin typeface="+mn-lt"/>
              </a:rPr>
              <a:t> з </a:t>
            </a:r>
            <a:r>
              <a:rPr lang="ru-RU" sz="4000" dirty="0" err="1" smtClean="0">
                <a:latin typeface="+mn-lt"/>
              </a:rPr>
              <a:t>дітьми</a:t>
            </a:r>
            <a:r>
              <a:rPr lang="ru-RU" sz="4000" dirty="0" smtClean="0">
                <a:latin typeface="+mn-lt"/>
              </a:rPr>
              <a:t> на </a:t>
            </a:r>
            <a:r>
              <a:rPr lang="ru-RU" sz="4000" dirty="0" err="1" smtClean="0">
                <a:latin typeface="+mn-lt"/>
              </a:rPr>
              <a:t>базі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4000" dirty="0" err="1" smtClean="0">
                <a:latin typeface="+mn-lt"/>
              </a:rPr>
              <a:t>ХАБу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4000" dirty="0" err="1" smtClean="0">
                <a:latin typeface="+mn-lt"/>
              </a:rPr>
              <a:t>підтримки</a:t>
            </a:r>
            <a:r>
              <a:rPr lang="ru-RU" sz="4000" dirty="0" smtClean="0">
                <a:latin typeface="+mn-lt"/>
              </a:rPr>
              <a:t> ВПО </a:t>
            </a:r>
            <a:r>
              <a:rPr lang="ru-RU" sz="4000" dirty="0" err="1" smtClean="0">
                <a:latin typeface="+mn-lt"/>
              </a:rPr>
              <a:t>Краматорського</a:t>
            </a:r>
            <a:r>
              <a:rPr lang="ru-RU" sz="4000" dirty="0" smtClean="0">
                <a:latin typeface="+mn-lt"/>
              </a:rPr>
              <a:t> району «Ми Разом», </a:t>
            </a:r>
            <a:r>
              <a:rPr lang="ru-RU" sz="4000" dirty="0" err="1" smtClean="0">
                <a:latin typeface="+mn-lt"/>
              </a:rPr>
              <a:t>що</a:t>
            </a:r>
            <a:r>
              <a:rPr lang="ru-RU" sz="4000" dirty="0" smtClean="0">
                <a:latin typeface="+mn-lt"/>
              </a:rPr>
              <a:t> у </a:t>
            </a:r>
            <a:r>
              <a:rPr lang="ru-RU" sz="4000" dirty="0" err="1" smtClean="0">
                <a:latin typeface="+mn-lt"/>
              </a:rPr>
              <a:t>місті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4000" dirty="0" err="1" smtClean="0">
                <a:latin typeface="+mn-lt"/>
              </a:rPr>
              <a:t>Дніпро</a:t>
            </a:r>
            <a:r>
              <a:rPr lang="ru-RU" sz="4000" dirty="0" smtClean="0">
                <a:latin typeface="+mn-lt"/>
              </a:rPr>
              <a:t>. </a:t>
            </a:r>
          </a:p>
          <a:p>
            <a:pPr algn="ctr"/>
            <a:r>
              <a:rPr lang="ru-RU" sz="4000" dirty="0" smtClean="0">
                <a:latin typeface="+mn-lt"/>
              </a:rPr>
              <a:t>Вона </a:t>
            </a:r>
            <a:r>
              <a:rPr lang="ru-RU" sz="4000" dirty="0" err="1" smtClean="0">
                <a:latin typeface="+mn-lt"/>
              </a:rPr>
              <a:t>керує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4000" dirty="0" err="1" smtClean="0">
                <a:latin typeface="+mn-lt"/>
              </a:rPr>
              <a:t>гуртком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4000" dirty="0" err="1" smtClean="0">
                <a:latin typeface="+mn-lt"/>
              </a:rPr>
              <a:t>еколого-натуралістичного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4000" dirty="0" err="1" smtClean="0">
                <a:latin typeface="+mn-lt"/>
              </a:rPr>
              <a:t>напряму</a:t>
            </a:r>
            <a:r>
              <a:rPr lang="ru-RU" sz="4000" dirty="0" smtClean="0">
                <a:latin typeface="+mn-lt"/>
              </a:rPr>
              <a:t>, </a:t>
            </a:r>
            <a:r>
              <a:rPr lang="ru-RU" sz="4000" dirty="0" err="1" smtClean="0">
                <a:latin typeface="+mn-lt"/>
              </a:rPr>
              <a:t>присвяченим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4000" dirty="0" err="1" smtClean="0">
                <a:latin typeface="+mn-lt"/>
              </a:rPr>
              <a:t>вихованню</a:t>
            </a:r>
            <a:r>
              <a:rPr lang="ru-RU" sz="4000" dirty="0" smtClean="0">
                <a:latin typeface="+mn-lt"/>
              </a:rPr>
              <a:t> </a:t>
            </a:r>
            <a:r>
              <a:rPr lang="ru-RU" sz="4000" dirty="0" err="1" smtClean="0">
                <a:latin typeface="+mn-lt"/>
              </a:rPr>
              <a:t>любові</a:t>
            </a:r>
            <a:r>
              <a:rPr lang="ru-RU" sz="4000" dirty="0" smtClean="0">
                <a:latin typeface="+mn-lt"/>
              </a:rPr>
              <a:t> до </a:t>
            </a:r>
            <a:r>
              <a:rPr lang="ru-RU" sz="4000" dirty="0" err="1" smtClean="0">
                <a:latin typeface="+mn-lt"/>
              </a:rPr>
              <a:t>природи</a:t>
            </a:r>
            <a:r>
              <a:rPr lang="ru-RU" sz="4000" dirty="0" smtClean="0">
                <a:latin typeface="+mn-lt"/>
              </a:rPr>
              <a:t>, </a:t>
            </a:r>
            <a:r>
              <a:rPr lang="ru-RU" sz="4000" dirty="0" err="1" smtClean="0">
                <a:latin typeface="+mn-lt"/>
              </a:rPr>
              <a:t>зокрема</a:t>
            </a:r>
            <a:r>
              <a:rPr lang="ru-RU" sz="4000" dirty="0" smtClean="0">
                <a:latin typeface="+mn-lt"/>
              </a:rPr>
              <a:t> в рамках блоку ІІ «</a:t>
            </a:r>
            <a:r>
              <a:rPr lang="ru-RU" sz="4000" dirty="0" err="1" smtClean="0">
                <a:latin typeface="+mn-lt"/>
              </a:rPr>
              <a:t>Щаслива</a:t>
            </a:r>
            <a:r>
              <a:rPr lang="ru-RU" sz="4000" dirty="0" smtClean="0">
                <a:latin typeface="+mn-lt"/>
              </a:rPr>
              <a:t> лапа».</a:t>
            </a:r>
            <a:endParaRPr lang="ru-RU" sz="4000" dirty="0">
              <a:latin typeface="+mn-lt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9308" y="1235075"/>
            <a:ext cx="10239542" cy="2743200"/>
          </a:xfrm>
          <a:prstGeom prst="roundRect">
            <a:avLst>
              <a:gd name="adj" fmla="val 45513"/>
            </a:avLst>
          </a:prstGeom>
          <a:noFill/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426" y="1616076"/>
            <a:ext cx="8941188" cy="6705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18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1325"/>
            <a:ext cx="20104100" cy="1507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67047" y="-445669"/>
            <a:ext cx="9102725" cy="11782926"/>
          </a:xfrm>
          <a:prstGeom prst="rect">
            <a:avLst/>
          </a:prstGeom>
          <a:solidFill>
            <a:srgbClr val="001A0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89316" y="606828"/>
            <a:ext cx="6616366" cy="1287092"/>
          </a:xfrm>
          <a:prstGeom prst="roundRect">
            <a:avLst>
              <a:gd name="adj" fmla="val 45513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9316" y="2320649"/>
            <a:ext cx="66534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Заняття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в </a:t>
            </a:r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гуртку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проходять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у </a:t>
            </a:r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змішаному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форматі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82359" y="709983"/>
            <a:ext cx="58737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+mj-lt"/>
              </a:rPr>
              <a:t>Формат </a:t>
            </a:r>
            <a:r>
              <a:rPr lang="ru-RU" sz="6000" b="1" dirty="0" err="1" smtClean="0">
                <a:solidFill>
                  <a:schemeClr val="bg1"/>
                </a:solidFill>
                <a:latin typeface="+mj-lt"/>
              </a:rPr>
              <a:t>роботи</a:t>
            </a:r>
            <a:endParaRPr lang="ru-RU" sz="60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97454" y="7712075"/>
            <a:ext cx="74435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Ця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гнучка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форма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роботи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дозволяє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ефективно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залучати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дітей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до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освітнього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процесу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та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враховувати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їхні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потреби у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сучасних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умовах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.</a:t>
            </a:r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75249603"/>
              </p:ext>
            </p:extLst>
          </p:nvPr>
        </p:nvGraphicFramePr>
        <p:xfrm>
          <a:off x="2449173" y="4664075"/>
          <a:ext cx="6536076" cy="2775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1713417" y="5149844"/>
            <a:ext cx="405039" cy="1417790"/>
            <a:chOff x="1255314" y="5982718"/>
            <a:chExt cx="405039" cy="1417790"/>
          </a:xfrm>
        </p:grpSpPr>
        <p:pic>
          <p:nvPicPr>
            <p:cNvPr id="14" name="object 6"/>
            <p:cNvPicPr/>
            <p:nvPr/>
          </p:nvPicPr>
          <p:blipFill>
            <a:blip r:embed="rId8" cstate="print">
              <a:lum bright="70000" contrast="-70000"/>
            </a:blip>
            <a:stretch>
              <a:fillRect/>
            </a:stretch>
          </p:blipFill>
          <p:spPr>
            <a:xfrm>
              <a:off x="1255314" y="5982718"/>
              <a:ext cx="373816" cy="379559"/>
            </a:xfrm>
            <a:prstGeom prst="rect">
              <a:avLst/>
            </a:prstGeom>
          </p:spPr>
        </p:pic>
        <p:pic>
          <p:nvPicPr>
            <p:cNvPr id="15" name="object 6"/>
            <p:cNvPicPr/>
            <p:nvPr/>
          </p:nvPicPr>
          <p:blipFill>
            <a:blip r:embed="rId8" cstate="print">
              <a:lum bright="70000" contrast="-70000"/>
            </a:blip>
            <a:stretch>
              <a:fillRect/>
            </a:stretch>
          </p:blipFill>
          <p:spPr>
            <a:xfrm>
              <a:off x="1286537" y="7020949"/>
              <a:ext cx="373816" cy="379559"/>
            </a:xfrm>
            <a:prstGeom prst="rect">
              <a:avLst/>
            </a:prstGeom>
          </p:spPr>
        </p:pic>
      </p:grpSp>
      <p:sp>
        <p:nvSpPr>
          <p:cNvPr id="8" name="Скругленный прямоугольник 7"/>
          <p:cNvSpPr/>
          <p:nvPr/>
        </p:nvSpPr>
        <p:spPr>
          <a:xfrm>
            <a:off x="9241255" y="8550275"/>
            <a:ext cx="10814050" cy="2860358"/>
          </a:xfrm>
          <a:prstGeom prst="roundRect">
            <a:avLst/>
          </a:prstGeom>
          <a:solidFill>
            <a:srgbClr val="001A00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Хто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+mn-lt"/>
              </a:rPr>
              <a:t>бере</a:t>
            </a:r>
            <a:r>
              <a:rPr lang="ru-RU" sz="4000" b="1" dirty="0">
                <a:solidFill>
                  <a:schemeClr val="bg1"/>
                </a:solidFill>
                <a:latin typeface="+mn-lt"/>
              </a:rPr>
              <a:t> участь у </a:t>
            </a:r>
            <a:r>
              <a:rPr lang="ru-RU" sz="4000" b="1" dirty="0" err="1">
                <a:solidFill>
                  <a:schemeClr val="bg1"/>
                </a:solidFill>
                <a:latin typeface="+mn-lt"/>
              </a:rPr>
              <a:t>гуртку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?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ru-RU" sz="2800" dirty="0" err="1">
                <a:solidFill>
                  <a:schemeClr val="bg1"/>
                </a:solidFill>
                <a:latin typeface="+mn-lt"/>
              </a:rPr>
              <a:t>Вихованцями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гуртка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є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діти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віком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7-11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років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загалом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15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осіб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.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Такий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вік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сприяє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кращому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засвоєнню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базових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природничих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знань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та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вихованню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екологічної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свідомості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340097" y="8942749"/>
            <a:ext cx="6616366" cy="708749"/>
          </a:xfrm>
          <a:prstGeom prst="roundRect">
            <a:avLst>
              <a:gd name="adj" fmla="val 45513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25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4" grpId="0"/>
      <p:bldP spid="5" grpId="0"/>
      <p:bldP spid="10" grpId="0"/>
      <p:bldGraphic spid="7" grpId="0">
        <p:bldAsOne/>
      </p:bldGraphic>
      <p:bldP spid="8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0" b="95867" l="4400" r="97733">
                        <a14:foregroundMark x1="34133" y1="23067" x2="34133" y2="23067"/>
                        <a14:foregroundMark x1="44133" y1="30133" x2="44133" y2="30133"/>
                        <a14:foregroundMark x1="43867" y1="33867" x2="43867" y2="33867"/>
                        <a14:foregroundMark x1="22000" y1="41200" x2="22000" y2="41200"/>
                        <a14:foregroundMark x1="28000" y1="50400" x2="28000" y2="50400"/>
                        <a14:foregroundMark x1="56667" y1="47333" x2="56667" y2="47333"/>
                        <a14:foregroundMark x1="54667" y1="35467" x2="54667" y2="35467"/>
                        <a14:foregroundMark x1="58000" y1="34800" x2="58000" y2="34800"/>
                        <a14:foregroundMark x1="59733" y1="7600" x2="59733" y2="7600"/>
                        <a14:foregroundMark x1="42533" y1="22000" x2="42533" y2="22000"/>
                        <a14:foregroundMark x1="39200" y1="18000" x2="39200" y2="18000"/>
                        <a14:foregroundMark x1="45867" y1="19067" x2="45867" y2="19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375" y="3158049"/>
            <a:ext cx="7624419" cy="762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765813174"/>
              </p:ext>
            </p:extLst>
          </p:nvPr>
        </p:nvGraphicFramePr>
        <p:xfrm>
          <a:off x="835835" y="4130675"/>
          <a:ext cx="9338026" cy="274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78299" y="902300"/>
            <a:ext cx="14471261" cy="764953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2700" marR="5080" indent="53340" algn="ctr">
              <a:lnSpc>
                <a:spcPts val="4870"/>
              </a:lnSpc>
              <a:spcBef>
                <a:spcPts val="1065"/>
              </a:spcBef>
            </a:pPr>
            <a:r>
              <a:rPr sz="6000" b="1" spc="175" dirty="0" err="1">
                <a:latin typeface="Cambria" panose="02040503050406030204" pitchFamily="18" charset="0"/>
                <a:ea typeface="Cambria" panose="02040503050406030204" pitchFamily="18" charset="0"/>
              </a:rPr>
              <a:t>Основні</a:t>
            </a:r>
            <a:r>
              <a:rPr sz="6000" b="1" spc="-7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6000" b="1" spc="21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напрями</a:t>
            </a:r>
            <a:r>
              <a:rPr lang="ru-RU" sz="6000" b="1" spc="21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6000" b="1" spc="13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діяльності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280225660"/>
              </p:ext>
            </p:extLst>
          </p:nvPr>
        </p:nvGraphicFramePr>
        <p:xfrm>
          <a:off x="9887212" y="4054475"/>
          <a:ext cx="9064907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3079592"/>
            <a:ext cx="1284777" cy="6020340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860610" y="691492"/>
            <a:ext cx="15506640" cy="1186570"/>
          </a:xfrm>
          <a:prstGeom prst="roundRect">
            <a:avLst>
              <a:gd name="adj" fmla="val 45513"/>
            </a:avLst>
          </a:prstGeom>
          <a:noFill/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22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777" cy="12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119563" y="2527908"/>
            <a:ext cx="8782020" cy="1147273"/>
            <a:chOff x="1119563" y="2527908"/>
            <a:chExt cx="8782020" cy="1147273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040405" y="2657735"/>
              <a:ext cx="6928390" cy="945151"/>
            </a:xfrm>
            <a:prstGeom prst="roundRect">
              <a:avLst>
                <a:gd name="adj" fmla="val 45513"/>
              </a:avLst>
            </a:prstGeom>
            <a:solidFill>
              <a:srgbClr val="1F6121"/>
            </a:solidFill>
            <a:ln w="57150">
              <a:solidFill>
                <a:srgbClr val="305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">
                <a:solidFill>
                  <a:srgbClr val="006600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1119563" y="2527908"/>
              <a:ext cx="1147273" cy="1147273"/>
            </a:xfrm>
            <a:prstGeom prst="ellipse">
              <a:avLst/>
            </a:prstGeom>
            <a:noFill/>
            <a:ln w="57150">
              <a:solidFill>
                <a:srgbClr val="1F6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367379" y="2699786"/>
              <a:ext cx="8534204" cy="725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79425" marR="471170" indent="-635" algn="ctr">
                <a:lnSpc>
                  <a:spcPct val="127299"/>
                </a:lnSpc>
                <a:spcBef>
                  <a:spcPts val="95"/>
                </a:spcBef>
              </a:pPr>
              <a:r>
                <a:rPr lang="ru-RU" sz="3200" b="1" spc="110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	</a:t>
              </a:r>
              <a:r>
                <a:rPr lang="ru-RU" sz="3600" b="1" spc="11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Екологічне</a:t>
              </a:r>
              <a:r>
                <a:rPr lang="ru-RU" sz="3600" b="1" spc="11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600" b="1" spc="11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виховання</a:t>
              </a:r>
              <a:endParaRPr lang="ru-RU" sz="3200" b="1" spc="175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00978" y="2756426"/>
              <a:ext cx="965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01</a:t>
              </a:r>
              <a:endParaRPr lang="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9978743" y="2527908"/>
            <a:ext cx="7849232" cy="1147273"/>
            <a:chOff x="9775604" y="2527908"/>
            <a:chExt cx="7849232" cy="1147273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10696446" y="2657735"/>
              <a:ext cx="6928390" cy="945151"/>
            </a:xfrm>
            <a:prstGeom prst="roundRect">
              <a:avLst>
                <a:gd name="adj" fmla="val 45513"/>
              </a:avLst>
            </a:prstGeom>
            <a:solidFill>
              <a:srgbClr val="1F6121"/>
            </a:solidFill>
            <a:ln w="57150">
              <a:solidFill>
                <a:srgbClr val="305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">
                <a:solidFill>
                  <a:srgbClr val="006600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9775604" y="2527908"/>
              <a:ext cx="1147273" cy="1147273"/>
            </a:xfrm>
            <a:prstGeom prst="ellipse">
              <a:avLst/>
            </a:prstGeom>
            <a:noFill/>
            <a:ln w="57150">
              <a:solidFill>
                <a:srgbClr val="1F6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0696446" y="2703582"/>
              <a:ext cx="6928390" cy="7959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79425" marR="471170" indent="-635" algn="ctr">
                <a:lnSpc>
                  <a:spcPct val="127299"/>
                </a:lnSpc>
                <a:spcBef>
                  <a:spcPts val="95"/>
                </a:spcBef>
              </a:pPr>
              <a:r>
                <a:rPr lang="ru-RU" sz="3200" b="1" spc="110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	</a:t>
              </a:r>
              <a:r>
                <a:rPr lang="ru-RU" sz="3600" b="1" spc="11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Проєкт</a:t>
              </a:r>
              <a:r>
                <a:rPr lang="ru-RU" sz="3600" b="1" spc="11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«</a:t>
              </a:r>
              <a:r>
                <a:rPr lang="ru-RU" sz="3600" b="1" spc="11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Щаслива</a:t>
              </a:r>
              <a:r>
                <a:rPr lang="ru-RU" sz="3600" b="1" spc="11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лапа»</a:t>
              </a:r>
              <a:endParaRPr lang="ru-RU" sz="3200" b="1" spc="175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957019" y="2756426"/>
              <a:ext cx="965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02</a:t>
              </a:r>
              <a:endParaRPr lang="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179841651"/>
              </p:ext>
            </p:extLst>
          </p:nvPr>
        </p:nvGraphicFramePr>
        <p:xfrm>
          <a:off x="3899070" y="9099932"/>
          <a:ext cx="13306617" cy="111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1835014" y="7495849"/>
            <a:ext cx="18129141" cy="1147273"/>
            <a:chOff x="4413250" y="7558504"/>
            <a:chExt cx="18129141" cy="1147273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5270811" y="7659564"/>
              <a:ext cx="16776126" cy="945151"/>
            </a:xfrm>
            <a:prstGeom prst="roundRect">
              <a:avLst>
                <a:gd name="adj" fmla="val 45513"/>
              </a:avLst>
            </a:prstGeom>
            <a:solidFill>
              <a:srgbClr val="1F6121"/>
            </a:solidFill>
            <a:ln w="57150">
              <a:solidFill>
                <a:srgbClr val="305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">
                <a:solidFill>
                  <a:srgbClr val="006600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4413250" y="7558504"/>
              <a:ext cx="1147273" cy="1147273"/>
            </a:xfrm>
            <a:prstGeom prst="ellipse">
              <a:avLst/>
            </a:prstGeom>
            <a:noFill/>
            <a:ln w="57150">
              <a:solidFill>
                <a:srgbClr val="1F6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4818325" y="7728631"/>
              <a:ext cx="17724066" cy="807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79425" marR="471170" indent="-635" algn="ctr">
                <a:lnSpc>
                  <a:spcPct val="129000"/>
                </a:lnSpc>
                <a:spcBef>
                  <a:spcPts val="95"/>
                </a:spcBef>
              </a:pPr>
              <a:r>
                <a:rPr lang="ru-RU" sz="3200" b="1" spc="11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	</a:t>
              </a:r>
              <a:r>
                <a:rPr lang="ru-RU" sz="3600" b="1" spc="11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Розвиток</a:t>
              </a:r>
              <a:r>
                <a:rPr lang="ru-RU" sz="3600" b="1" spc="11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600" b="1" spc="11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екологічної</a:t>
              </a:r>
              <a:r>
                <a:rPr lang="ru-RU" sz="3600" b="1" spc="11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600" b="1" spc="11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культури</a:t>
              </a:r>
              <a:r>
                <a:rPr lang="ru-RU" sz="3600" b="1" spc="11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через </a:t>
              </a:r>
              <a:r>
                <a:rPr lang="ru-RU" sz="3600" b="1" spc="11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ігрові</a:t>
              </a:r>
              <a:r>
                <a:rPr lang="ru-RU" sz="3600" b="1" spc="11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та </a:t>
              </a:r>
              <a:r>
                <a:rPr lang="ru-RU" sz="3600" b="1" spc="11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пізнавальні</a:t>
              </a:r>
              <a:r>
                <a:rPr lang="ru-RU" sz="3600" b="1" spc="11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методики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4665" y="7787022"/>
              <a:ext cx="965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03</a:t>
              </a:r>
              <a:endParaRPr lang="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23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C012158-ED86-4BE0-8CC0-49FD340B6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graphicEl>
                                              <a:dgm id="{2C012158-ED86-4BE0-8CC0-49FD340B6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7A80BE2-B105-4631-927A-E89A5E25D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graphicEl>
                                              <a:dgm id="{57A80BE2-B105-4631-927A-E89A5E25DC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252B49A-F397-4695-B4CB-524025788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graphicEl>
                                              <a:dgm id="{2252B49A-F397-4695-B4CB-5240257882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8FBF20C-5339-4DD5-9B3F-2177D83F05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graphicEl>
                                              <a:dgm id="{38FBF20C-5339-4DD5-9B3F-2177D83F05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62F347B-C985-457C-8440-6AC551611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graphicEl>
                                              <a:dgm id="{C62F347B-C985-457C-8440-6AC551611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A4C44FB-B147-4318-A76D-76BC8EA0A8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>
                                            <p:graphicEl>
                                              <a:dgm id="{1A4C44FB-B147-4318-A76D-76BC8EA0A8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30D3BC5-27EF-43F6-B602-18EDDA3F22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>
                                            <p:graphicEl>
                                              <a:dgm id="{030D3BC5-27EF-43F6-B602-18EDDA3F22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19A79CC-D75A-4E5E-A785-2D5BC5821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>
                                            <p:graphicEl>
                                              <a:dgm id="{819A79CC-D75A-4E5E-A785-2D5BC58217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2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  <p:bldP spid="3" grpId="0"/>
      <p:bldGraphic spid="14" grpId="0">
        <p:bldSub>
          <a:bldDgm bld="one"/>
        </p:bldSub>
      </p:bldGraphic>
      <p:bldP spid="21" grpId="0" animBg="1"/>
      <p:bldGraphic spid="1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261" y="711073"/>
            <a:ext cx="15064096" cy="1130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29073" y="439568"/>
            <a:ext cx="4768269" cy="2667001"/>
          </a:xfrm>
          <a:prstGeom prst="roundRect">
            <a:avLst>
              <a:gd name="adj" fmla="val 44472"/>
            </a:avLst>
          </a:prstGeom>
          <a:noFill/>
          <a:ln w="76200">
            <a:solidFill>
              <a:srgbClr val="1F6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  <p:sp>
        <p:nvSpPr>
          <p:cNvPr id="6" name="Прямоугольник 5"/>
          <p:cNvSpPr/>
          <p:nvPr/>
        </p:nvSpPr>
        <p:spPr>
          <a:xfrm>
            <a:off x="179663" y="711240"/>
            <a:ext cx="47073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1F6121"/>
                </a:solidFill>
                <a:latin typeface="+mj-lt"/>
              </a:rPr>
              <a:t>Атмосфера занять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6649" y="0"/>
            <a:ext cx="15382708" cy="2317104"/>
          </a:xfrm>
          <a:prstGeom prst="roundRect">
            <a:avLst>
              <a:gd name="adj" fmla="val 39223"/>
            </a:avLst>
          </a:prstGeom>
          <a:solidFill>
            <a:srgbClr val="001A00">
              <a:alpha val="80000"/>
            </a:srgbClr>
          </a:solidFill>
        </p:spPr>
        <p:txBody>
          <a:bodyPr/>
          <a:lstStyle/>
          <a:p>
            <a:pPr lvl="0" algn="ctr"/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Євгенія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створює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на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заняттях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доброзичливу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мотивуючу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атмосферу, де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кожна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дитина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відчуває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себе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важливою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частиною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команди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. </a:t>
            </a:r>
          </a:p>
          <a:p>
            <a:pPr lvl="0" algn="ctr"/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Її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індивідуальний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підхід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сприяє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гармонійному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розвитку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вихованців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та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підтримці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їхньої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+mn-lt"/>
              </a:rPr>
              <a:t>ініціативності</a:t>
            </a:r>
            <a:r>
              <a:rPr lang="ru-RU" sz="2800" dirty="0" smtClean="0">
                <a:solidFill>
                  <a:schemeClr val="bg1"/>
                </a:solidFill>
                <a:latin typeface="+mn-lt"/>
              </a:rPr>
              <a:t>.</a:t>
            </a:r>
            <a:endParaRPr lang="x-none" sz="2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-10361" y="8596408"/>
            <a:ext cx="20092069" cy="2890609"/>
          </a:xfrm>
          <a:prstGeom prst="roundRect">
            <a:avLst/>
          </a:prstGeom>
          <a:solidFill>
            <a:srgbClr val="001A00">
              <a:alpha val="80000"/>
            </a:srgbClr>
          </a:solidFill>
        </p:spPr>
        <p:txBody>
          <a:bodyPr/>
          <a:lstStyle/>
          <a:p>
            <a:pPr lvl="0"/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Діяльність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гуртка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є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надзвичайно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актуальною,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адже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вона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виховує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у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дітей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відповідальність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за природу,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емпатію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та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активну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громадянську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позицію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.</a:t>
            </a:r>
            <a:endParaRPr lang="x-none" sz="320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Майстер-класи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які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проводить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Євгенія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допомагають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не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тільки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розвивати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навички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учасників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, але й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створюють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емоційну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підтримку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для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внутрішньо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переміщених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осіб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.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Це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важливий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внесок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у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психологічну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та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соціальну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реабілітацію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людей,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які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пережили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складні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+mn-lt"/>
              </a:rPr>
              <a:t>обставини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.</a:t>
            </a:r>
            <a:endParaRPr lang="x-none" sz="32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36" y="3368675"/>
            <a:ext cx="5246915" cy="5246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0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8" grpId="0" animBg="1"/>
      <p:bldP spid="11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199"/>
            <a:ext cx="21647321" cy="1132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26403" y="-12199"/>
            <a:ext cx="20262850" cy="11782926"/>
          </a:xfrm>
          <a:prstGeom prst="rect">
            <a:avLst/>
          </a:prstGeom>
          <a:solidFill>
            <a:srgbClr val="001A0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xmlns="" id="{EC7ECEE9-580B-8B4A-919F-4C04337CEC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uk-UA" smtClean="0"/>
              <a:t>17</a:t>
            </a:fld>
            <a:endParaRPr lang="uk-UA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386974" y="528755"/>
            <a:ext cx="15414793" cy="3297120"/>
          </a:xfrm>
          <a:prstGeom prst="roundRect">
            <a:avLst>
              <a:gd name="adj" fmla="val 45513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35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346" y="3825875"/>
            <a:ext cx="3218671" cy="321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19225" y="592265"/>
            <a:ext cx="140969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+mn-lt"/>
              </a:rPr>
              <a:t>Робота в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ХАБах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забезпечує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всебічну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підтримку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для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внутрішньо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переміщених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осіб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зокрема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дітей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які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особливо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потребують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стабільності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розвитку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та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психологічної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підтримки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.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Завдяки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освітнім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і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творчим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гурткам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, таким як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ті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що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організовують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педагоги ДОЕНЦ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2086105"/>
              </p:ext>
            </p:extLst>
          </p:nvPr>
        </p:nvGraphicFramePr>
        <p:xfrm>
          <a:off x="3038424" y="4257113"/>
          <a:ext cx="12877800" cy="4824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941794" y="9236075"/>
            <a:ext cx="16246643" cy="1600438"/>
          </a:xfrm>
          <a:prstGeom prst="roundRect">
            <a:avLst/>
          </a:prstGeom>
          <a:solidFill>
            <a:srgbClr val="001A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dirty="0" err="1" smtClean="0">
                <a:solidFill>
                  <a:schemeClr val="bg1"/>
                </a:solidFill>
                <a:latin typeface="+mj-lt"/>
              </a:rPr>
              <a:t>ХАБи</a:t>
            </a:r>
            <a:r>
              <a:rPr lang="ru-RU" sz="4400" dirty="0" smtClean="0">
                <a:solidFill>
                  <a:schemeClr val="bg1"/>
                </a:solidFill>
                <a:latin typeface="+mj-lt"/>
              </a:rPr>
              <a:t> – </a:t>
            </a:r>
            <a:r>
              <a:rPr lang="ru-RU" sz="4400" dirty="0" err="1" smtClean="0">
                <a:solidFill>
                  <a:schemeClr val="bg1"/>
                </a:solidFill>
                <a:latin typeface="+mj-lt"/>
              </a:rPr>
              <a:t>це</a:t>
            </a:r>
            <a:r>
              <a:rPr lang="ru-RU" sz="4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+mj-lt"/>
              </a:rPr>
              <a:t>місце</a:t>
            </a:r>
            <a:r>
              <a:rPr lang="ru-RU" sz="4400" dirty="0" smtClean="0">
                <a:solidFill>
                  <a:schemeClr val="bg1"/>
                </a:solidFill>
                <a:latin typeface="+mj-lt"/>
              </a:rPr>
              <a:t>, де </a:t>
            </a:r>
            <a:r>
              <a:rPr lang="ru-RU" sz="4400" dirty="0" err="1" smtClean="0">
                <a:solidFill>
                  <a:schemeClr val="bg1"/>
                </a:solidFill>
                <a:latin typeface="+mj-lt"/>
              </a:rPr>
              <a:t>формується</a:t>
            </a:r>
            <a:r>
              <a:rPr lang="ru-RU" sz="4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+mj-lt"/>
              </a:rPr>
              <a:t>надія</a:t>
            </a:r>
            <a:r>
              <a:rPr lang="ru-RU" sz="44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4400" dirty="0" err="1" smtClean="0">
                <a:solidFill>
                  <a:schemeClr val="bg1"/>
                </a:solidFill>
                <a:latin typeface="+mj-lt"/>
              </a:rPr>
              <a:t>зміцнюється</a:t>
            </a:r>
            <a:r>
              <a:rPr lang="ru-RU" sz="4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+mj-lt"/>
              </a:rPr>
              <a:t>віра</a:t>
            </a:r>
            <a:r>
              <a:rPr lang="ru-RU" sz="4400" dirty="0" smtClean="0">
                <a:solidFill>
                  <a:schemeClr val="bg1"/>
                </a:solidFill>
                <a:latin typeface="+mj-lt"/>
              </a:rPr>
              <a:t> в </a:t>
            </a:r>
            <a:r>
              <a:rPr lang="ru-RU" sz="4400" dirty="0" err="1" smtClean="0">
                <a:solidFill>
                  <a:schemeClr val="bg1"/>
                </a:solidFill>
                <a:latin typeface="+mj-lt"/>
              </a:rPr>
              <a:t>майбутнє</a:t>
            </a:r>
            <a:r>
              <a:rPr lang="ru-RU" sz="4400" dirty="0" smtClean="0">
                <a:solidFill>
                  <a:schemeClr val="bg1"/>
                </a:solidFill>
                <a:latin typeface="+mj-lt"/>
              </a:rPr>
              <a:t> та </a:t>
            </a:r>
            <a:r>
              <a:rPr lang="ru-RU" sz="4400" dirty="0" err="1" smtClean="0">
                <a:solidFill>
                  <a:schemeClr val="bg1"/>
                </a:solidFill>
                <a:latin typeface="+mj-lt"/>
              </a:rPr>
              <a:t>спільно</a:t>
            </a:r>
            <a:r>
              <a:rPr lang="ru-RU" sz="4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  <a:latin typeface="+mj-lt"/>
              </a:rPr>
              <a:t>розбудовується</a:t>
            </a:r>
            <a:r>
              <a:rPr lang="ru-RU" sz="4400" dirty="0" smtClean="0">
                <a:solidFill>
                  <a:schemeClr val="bg1"/>
                </a:solidFill>
                <a:latin typeface="+mj-lt"/>
              </a:rPr>
              <a:t> сила духу.</a:t>
            </a:r>
            <a:endParaRPr lang="ru-RU" sz="4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279650" y="4698312"/>
            <a:ext cx="405039" cy="3590937"/>
            <a:chOff x="1255314" y="5982718"/>
            <a:chExt cx="405039" cy="3590937"/>
          </a:xfrm>
        </p:grpSpPr>
        <p:pic>
          <p:nvPicPr>
            <p:cNvPr id="18" name="object 6"/>
            <p:cNvPicPr/>
            <p:nvPr/>
          </p:nvPicPr>
          <p:blipFill>
            <a:blip r:embed="rId10" cstate="print">
              <a:biLevel thresh="25000"/>
            </a:blip>
            <a:stretch>
              <a:fillRect/>
            </a:stretch>
          </p:blipFill>
          <p:spPr>
            <a:xfrm>
              <a:off x="1255314" y="5982718"/>
              <a:ext cx="373816" cy="379559"/>
            </a:xfrm>
            <a:prstGeom prst="rect">
              <a:avLst/>
            </a:prstGeom>
          </p:spPr>
        </p:pic>
        <p:pic>
          <p:nvPicPr>
            <p:cNvPr id="20" name="object 6"/>
            <p:cNvPicPr/>
            <p:nvPr/>
          </p:nvPicPr>
          <p:blipFill>
            <a:blip r:embed="rId10" cstate="print">
              <a:biLevel thresh="25000"/>
            </a:blip>
            <a:stretch>
              <a:fillRect/>
            </a:stretch>
          </p:blipFill>
          <p:spPr>
            <a:xfrm>
              <a:off x="1258894" y="7594033"/>
              <a:ext cx="373816" cy="379559"/>
            </a:xfrm>
            <a:prstGeom prst="rect">
              <a:avLst/>
            </a:prstGeom>
          </p:spPr>
        </p:pic>
        <p:pic>
          <p:nvPicPr>
            <p:cNvPr id="21" name="object 6"/>
            <p:cNvPicPr/>
            <p:nvPr/>
          </p:nvPicPr>
          <p:blipFill>
            <a:blip r:embed="rId10" cstate="print">
              <a:biLevel thresh="25000"/>
            </a:blip>
            <a:stretch>
              <a:fillRect/>
            </a:stretch>
          </p:blipFill>
          <p:spPr>
            <a:xfrm>
              <a:off x="1286537" y="9194096"/>
              <a:ext cx="373816" cy="379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8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B7DF27-CC59-4EE2-BA43-F8533F9A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dgm id="{4DB7DF27-CC59-4EE2-BA43-F8533F9AE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4DB7DF27-CC59-4EE2-BA43-F8533F9A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4DB7DF27-CC59-4EE2-BA43-F8533F9A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ED6D44-228D-4361-98AF-F13E4DEE9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9EED6D44-228D-4361-98AF-F13E4DEE90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9EED6D44-228D-4361-98AF-F13E4DEE9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9EED6D44-228D-4361-98AF-F13E4DEE9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1BF2E1-7C90-4AA8-BF62-9B0F9F445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dgm id="{E51BF2E1-7C90-4AA8-BF62-9B0F9F445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E51BF2E1-7C90-4AA8-BF62-9B0F9F445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E51BF2E1-7C90-4AA8-BF62-9B0F9F445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74EDCF-078F-4C4A-95ED-57ECFC51AA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graphicEl>
                                              <a:dgm id="{C174EDCF-078F-4C4A-95ED-57ECFC51AA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C174EDCF-078F-4C4A-95ED-57ECFC51AA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C174EDCF-078F-4C4A-95ED-57ECFC51AA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1A88B97-E669-4B5D-8D27-C0195A6DF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A1A88B97-E669-4B5D-8D27-C0195A6DF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A1A88B97-E669-4B5D-8D27-C0195A6DF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A1A88B97-E669-4B5D-8D27-C0195A6DF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0F09E6-C9C8-4079-8A4A-3FE0CCFB8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graphicEl>
                                              <a:dgm id="{AE0F09E6-C9C8-4079-8A4A-3FE0CCFB83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AE0F09E6-C9C8-4079-8A4A-3FE0CCFB8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AE0F09E6-C9C8-4079-8A4A-3FE0CCFB8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25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 animBg="1"/>
      <p:bldP spid="6" grpId="0"/>
      <p:bldGraphic spid="5" grpId="0">
        <p:bldSub>
          <a:bldDgm bld="one"/>
        </p:bldSub>
      </p:bldGraphic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тенд Мапа України (270302.18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5" b="15283"/>
          <a:stretch/>
        </p:blipFill>
        <p:spPr bwMode="auto">
          <a:xfrm>
            <a:off x="2127249" y="0"/>
            <a:ext cx="15960117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4460731" y="4322150"/>
            <a:ext cx="7847508" cy="1333410"/>
          </a:xfrm>
          <a:prstGeom prst="roundRect">
            <a:avLst>
              <a:gd name="adj" fmla="val 45513"/>
            </a:avLst>
          </a:prstGeom>
          <a:solidFill>
            <a:srgbClr val="1F6121">
              <a:alpha val="75000"/>
            </a:srgbClr>
          </a:solidFill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1262562" y="6128612"/>
            <a:ext cx="7847508" cy="1787810"/>
          </a:xfrm>
          <a:prstGeom prst="roundRect">
            <a:avLst>
              <a:gd name="adj" fmla="val 45513"/>
            </a:avLst>
          </a:prstGeom>
          <a:solidFill>
            <a:srgbClr val="1F6121">
              <a:alpha val="75000"/>
            </a:srgbClr>
          </a:solidFill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862051" y="4246981"/>
            <a:ext cx="6242050" cy="1787810"/>
          </a:xfrm>
          <a:prstGeom prst="roundRect">
            <a:avLst>
              <a:gd name="adj" fmla="val 45513"/>
            </a:avLst>
          </a:prstGeom>
          <a:solidFill>
            <a:srgbClr val="1F6121">
              <a:alpha val="75000"/>
            </a:srgbClr>
          </a:solidFill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36650" y="2459171"/>
            <a:ext cx="7847508" cy="1787810"/>
          </a:xfrm>
          <a:prstGeom prst="roundRect">
            <a:avLst>
              <a:gd name="adj" fmla="val 45513"/>
            </a:avLst>
          </a:prstGeom>
          <a:solidFill>
            <a:srgbClr val="1F6121">
              <a:alpha val="75000"/>
            </a:srgbClr>
          </a:solidFill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912736" y="416485"/>
            <a:ext cx="7191364" cy="1532079"/>
          </a:xfrm>
          <a:prstGeom prst="roundRect">
            <a:avLst>
              <a:gd name="adj" fmla="val 45513"/>
            </a:avLst>
          </a:prstGeom>
          <a:solidFill>
            <a:srgbClr val="1F6121">
              <a:alpha val="75000"/>
            </a:srgbClr>
          </a:solidFill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395346" y="454181"/>
            <a:ext cx="8226144" cy="139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9425" marR="471170" indent="-635" algn="ctr">
              <a:lnSpc>
                <a:spcPct val="127299"/>
              </a:lnSpc>
              <a:spcBef>
                <a:spcPts val="95"/>
              </a:spcBef>
            </a:pPr>
            <a:r>
              <a:rPr lang="ru-RU" sz="2200" b="1" kern="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«Флористика плюс»,</a:t>
            </a:r>
          </a:p>
          <a:p>
            <a:pPr marL="479425" marR="471170" indent="-635" algn="ctr">
              <a:lnSpc>
                <a:spcPct val="127299"/>
              </a:lnSpc>
              <a:spcBef>
                <a:spcPts val="95"/>
              </a:spcBef>
            </a:pPr>
            <a:r>
              <a:rPr lang="ru-RU" sz="2200" b="1" kern="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Горох </a:t>
            </a:r>
            <a:r>
              <a:rPr lang="ru-RU" sz="2200" b="1" kern="1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Юлія</a:t>
            </a:r>
            <a:r>
              <a:rPr lang="ru-RU" sz="2200" b="1" kern="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kern="1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Павлівна</a:t>
            </a:r>
            <a:r>
              <a:rPr lang="ru-RU" sz="2200" b="1" kern="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kern="1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інші</a:t>
            </a:r>
            <a:r>
              <a:rPr lang="ru-RU" sz="2200" b="1" kern="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- 28 </a:t>
            </a:r>
            <a:r>
              <a:rPr lang="ru-RU" sz="2200" b="1" kern="1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дітей</a:t>
            </a:r>
            <a:r>
              <a:rPr lang="ru-RU" sz="2200" b="1" kern="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 ВПО (</a:t>
            </a:r>
            <a:r>
              <a:rPr lang="ru-RU" sz="2200" b="1" kern="1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Донецька</a:t>
            </a:r>
            <a:r>
              <a:rPr lang="ru-RU" sz="2200" b="1" kern="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обл.) - 10 </a:t>
            </a:r>
            <a:r>
              <a:rPr lang="ru-RU" sz="2200" b="1" kern="1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вихованців</a:t>
            </a:r>
            <a:r>
              <a:rPr lang="ru-RU" sz="2200" b="1" kern="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  м. </a:t>
            </a:r>
            <a:r>
              <a:rPr lang="ru-RU" sz="2200" b="1" kern="1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Шостка</a:t>
            </a:r>
            <a:r>
              <a:rPr lang="ru-RU" sz="2200" b="1" kern="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 </a:t>
            </a:r>
            <a:r>
              <a:rPr lang="ru-RU" sz="2200" b="1" kern="1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Сумська</a:t>
            </a:r>
            <a:r>
              <a:rPr lang="ru-RU" sz="2200" b="1" kern="1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обл.,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514" y="0"/>
            <a:ext cx="1192084" cy="119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988352" y="4322150"/>
            <a:ext cx="8792266" cy="139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9425" marR="471170" indent="-635" algn="ctr">
              <a:lnSpc>
                <a:spcPct val="127299"/>
              </a:lnSpc>
              <a:spcBef>
                <a:spcPts val="95"/>
              </a:spcBef>
            </a:pP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Студія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образотворчого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мистецтва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«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Обличчя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природи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»,</a:t>
            </a:r>
          </a:p>
          <a:p>
            <a:pPr marL="479425" marR="471170" indent="-635" algn="ctr">
              <a:lnSpc>
                <a:spcPct val="127299"/>
              </a:lnSpc>
              <a:spcBef>
                <a:spcPts val="95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Куча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Тетяна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Анатоліївна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15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учнів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ВПО (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Донецька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обл.) 15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учнів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-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ін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18268" y="2459171"/>
            <a:ext cx="8158609" cy="182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9425" marR="471170" indent="-635" algn="ctr">
              <a:lnSpc>
                <a:spcPct val="127299"/>
              </a:lnSpc>
              <a:spcBef>
                <a:spcPts val="95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«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Лікарські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рослини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»,</a:t>
            </a:r>
          </a:p>
          <a:p>
            <a:pPr marL="479425" marR="471170" indent="-635" algn="ctr">
              <a:lnSpc>
                <a:spcPct val="127299"/>
              </a:lnSpc>
              <a:spcBef>
                <a:spcPts val="95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Куча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Тетяна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Анатоліївна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7 ВПО (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Дон.обл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), 15-інші,  м.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Київ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Святошинський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дитячий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будинок-інтернат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(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інклюзивна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підгрупа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262562" y="6109960"/>
            <a:ext cx="8003058" cy="182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9425" marR="471170" indent="-635" algn="ctr">
              <a:lnSpc>
                <a:spcPct val="127299"/>
              </a:lnSpc>
              <a:spcBef>
                <a:spcPts val="95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«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Країна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твариніЯ»-1,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Харієнко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Євгенія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Сергіївна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11уч. ВПО (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Дон.обл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.) 15-інші, м.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Дніпро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</a:t>
            </a:r>
          </a:p>
          <a:p>
            <a:pPr marL="479425" marR="471170" indent="-635" algn="ctr">
              <a:lnSpc>
                <a:spcPct val="127299"/>
              </a:lnSpc>
              <a:spcBef>
                <a:spcPts val="95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Центр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допомоги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ВПО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Краматорського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району «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МиРазом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409882" y="4268962"/>
            <a:ext cx="7117645" cy="1812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9425" marR="471170" indent="-635" algn="ctr">
              <a:lnSpc>
                <a:spcPct val="127299"/>
              </a:lnSpc>
              <a:spcBef>
                <a:spcPts val="95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««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Країна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твариніЯ»-2,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Харієнко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Євгенія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Сергіївна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 5уч. ВПО (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Донецька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обл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),15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інші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 м.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Дніпро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Дніпровською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гімназією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№ 83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Дніпровської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міської</a:t>
            </a:r>
            <a:r>
              <a:rPr lang="ru-RU" sz="2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ради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1349474"/>
            <a:ext cx="1752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045" y="3902960"/>
            <a:ext cx="1752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8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431" y="0"/>
            <a:ext cx="20313316" cy="1216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234950" y="-16209"/>
            <a:ext cx="20339050" cy="11309350"/>
          </a:xfrm>
          <a:prstGeom prst="rect">
            <a:avLst/>
          </a:prstGeom>
          <a:solidFill>
            <a:srgbClr val="001A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12025" y="5257010"/>
            <a:ext cx="14401800" cy="1780655"/>
          </a:xfrm>
          <a:prstGeom prst="roundRect">
            <a:avLst>
              <a:gd name="adj" fmla="val 45513"/>
            </a:avLst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913446" y="5505480"/>
            <a:ext cx="11800379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uk-UA" sz="8000" b="1" spc="204" dirty="0" smtClean="0">
                <a:solidFill>
                  <a:srgbClr val="001A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ДЯКУЮ ЗА УВАГУ!</a:t>
            </a:r>
            <a:endParaRPr sz="8000" dirty="0">
              <a:solidFill>
                <a:srgbClr val="001A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4761768" y="776053"/>
            <a:ext cx="13679819" cy="20250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2710" algn="ctr">
              <a:lnSpc>
                <a:spcPct val="109400"/>
              </a:lnSpc>
              <a:spcBef>
                <a:spcPts val="95"/>
              </a:spcBef>
            </a:pPr>
            <a:r>
              <a:rPr sz="6000" dirty="0">
                <a:solidFill>
                  <a:schemeClr val="bg1"/>
                </a:solidFill>
                <a:latin typeface="Times New Roman"/>
                <a:cs typeface="Times New Roman"/>
              </a:rPr>
              <a:t>ДОНЕЦЬКИЙ</a:t>
            </a:r>
            <a:r>
              <a:rPr sz="6000" spc="-28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6000" spc="-10" dirty="0">
                <a:solidFill>
                  <a:schemeClr val="bg1"/>
                </a:solidFill>
                <a:latin typeface="Times New Roman"/>
                <a:cs typeface="Times New Roman"/>
              </a:rPr>
              <a:t>ОБЛАСНИЙ </a:t>
            </a:r>
            <a:r>
              <a:rPr sz="6000" spc="-95" dirty="0" smtClean="0">
                <a:solidFill>
                  <a:schemeClr val="bg1"/>
                </a:solidFill>
                <a:latin typeface="Times New Roman"/>
                <a:cs typeface="Times New Roman"/>
              </a:rPr>
              <a:t>ЕКОЛОГО</a:t>
            </a:r>
            <a:r>
              <a:rPr lang="uk-UA" sz="6000" spc="-95" dirty="0" smtClean="0">
                <a:solidFill>
                  <a:schemeClr val="bg1"/>
                </a:solidFill>
                <a:latin typeface="Times New Roman"/>
                <a:cs typeface="Times New Roman"/>
              </a:rPr>
              <a:t>-</a:t>
            </a:r>
            <a:r>
              <a:rPr sz="6000" spc="-56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6000" spc="-50" dirty="0">
                <a:solidFill>
                  <a:schemeClr val="bg1"/>
                </a:solidFill>
                <a:latin typeface="Times New Roman"/>
                <a:cs typeface="Times New Roman"/>
              </a:rPr>
              <a:t>НАТУРАЛІСТИЧНИЙ </a:t>
            </a:r>
            <a:r>
              <a:rPr sz="6000" spc="-10" dirty="0">
                <a:solidFill>
                  <a:schemeClr val="bg1"/>
                </a:solidFill>
                <a:latin typeface="Times New Roman"/>
                <a:cs typeface="Times New Roman"/>
              </a:rPr>
              <a:t>ЦЕНТР</a:t>
            </a:r>
            <a:endParaRPr sz="6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566174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257340" y="657031"/>
            <a:ext cx="14710109" cy="2178244"/>
          </a:xfrm>
          <a:prstGeom prst="roundRect">
            <a:avLst>
              <a:gd name="adj" fmla="val 45513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8298">
            <a:off x="-193027" y="-84966"/>
            <a:ext cx="1385488" cy="138548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6935">
            <a:off x="18706109" y="10102454"/>
            <a:ext cx="1385488" cy="13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3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24" y="7854"/>
            <a:ext cx="20138524" cy="113007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32450" y="1306117"/>
            <a:ext cx="13639800" cy="7690048"/>
          </a:xfrm>
          <a:prstGeom prst="roundRect">
            <a:avLst/>
          </a:prstGeom>
          <a:solidFill>
            <a:srgbClr val="1F6121">
              <a:alpha val="80000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5099"/>
              </a:lnSpc>
              <a:spcBef>
                <a:spcPts val="100"/>
              </a:spcBef>
            </a:pPr>
            <a:r>
              <a:rPr sz="4000" spc="22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Донецький</a:t>
            </a:r>
            <a:r>
              <a:rPr sz="4000" spc="1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229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обласний</a:t>
            </a:r>
            <a:r>
              <a:rPr sz="4000" spc="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8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еколого- </a:t>
            </a:r>
            <a:r>
              <a:rPr sz="4000" spc="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натуралістичний</a:t>
            </a:r>
            <a:r>
              <a:rPr sz="4000" spc="-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22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центр</a:t>
            </a:r>
            <a:r>
              <a:rPr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9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(ДОЕНЦ)</a:t>
            </a:r>
            <a:r>
              <a:rPr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8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активно </a:t>
            </a:r>
            <a:r>
              <a:rPr sz="4000" spc="254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працює</a:t>
            </a:r>
            <a:r>
              <a:rPr sz="40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8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над</a:t>
            </a:r>
            <a:r>
              <a:rPr sz="4000" spc="-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22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збереженням</a:t>
            </a:r>
            <a:r>
              <a:rPr sz="4000" spc="-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265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природного</a:t>
            </a:r>
            <a:r>
              <a:rPr sz="4000" spc="26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2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багатства</a:t>
            </a:r>
            <a:r>
              <a:rPr lang="ru-RU"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65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України</a:t>
            </a:r>
            <a:r>
              <a:rPr sz="4000" spc="16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8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залученням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8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молоді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7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 </a:t>
            </a:r>
            <a:r>
              <a:rPr sz="4000" spc="19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екологічної</a:t>
            </a:r>
            <a:r>
              <a:rPr sz="4000" spc="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8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освіти</a:t>
            </a:r>
            <a:r>
              <a:rPr sz="4000" spc="2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та</a:t>
            </a:r>
            <a:r>
              <a:rPr sz="4000" spc="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26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поширенням </a:t>
            </a:r>
            <a:r>
              <a:rPr sz="4000" spc="254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природоохоронних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ідей.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endParaRPr lang="ru-RU" sz="4000" spc="5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12700" marR="5080" algn="ctr">
              <a:lnSpc>
                <a:spcPct val="125099"/>
              </a:lnSpc>
              <a:spcBef>
                <a:spcPts val="100"/>
              </a:spcBef>
            </a:pPr>
            <a:r>
              <a:rPr sz="4000" spc="22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sz="4000" spc="5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5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умовах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6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складної </a:t>
            </a:r>
            <a:r>
              <a:rPr sz="4000" spc="15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ситуації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8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5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сході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6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України,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22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центр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7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зберігає </a:t>
            </a:r>
            <a:r>
              <a:rPr sz="4000" spc="22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свою</a:t>
            </a:r>
            <a:r>
              <a:rPr sz="4000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5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активність</a:t>
            </a:r>
            <a:r>
              <a:rPr sz="4000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та</a:t>
            </a:r>
            <a:r>
              <a:rPr sz="4000" spc="3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204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розвиває</a:t>
            </a:r>
            <a:r>
              <a:rPr sz="4000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8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екологічні </a:t>
            </a:r>
            <a:r>
              <a:rPr sz="4000" spc="26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програми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8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завдяки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21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співпраці</a:t>
            </a:r>
            <a:r>
              <a:rPr sz="4000" spc="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8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8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освітніми </a:t>
            </a:r>
            <a:r>
              <a:rPr sz="4000" spc="16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хабами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5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21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різних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містах</a:t>
            </a:r>
            <a:r>
              <a:rPr sz="4000" spc="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000" spc="15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України.</a:t>
            </a:r>
            <a:endParaRPr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267334" y="6413292"/>
            <a:ext cx="8793344" cy="5206710"/>
            <a:chOff x="0" y="6008733"/>
            <a:chExt cx="8793344" cy="52067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924025"/>
              <a:ext cx="8793344" cy="32914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2448" y="6008733"/>
              <a:ext cx="2749314" cy="2816766"/>
            </a:xfrm>
            <a:prstGeom prst="rect">
              <a:avLst/>
            </a:prstGeom>
          </p:spPr>
        </p:pic>
      </p:grpSp>
      <p:pic>
        <p:nvPicPr>
          <p:cNvPr id="9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04" y="1082675"/>
            <a:ext cx="2846362" cy="28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4921">
            <a:off x="1278742" y="6710646"/>
            <a:ext cx="2222057" cy="2222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Идеи на тему «Экология» (43) | день земли, экология, лэпбук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8000" l="5778" r="90000">
                        <a14:foregroundMark x1="29778" y1="86000" x2="29778" y2="86000"/>
                        <a14:foregroundMark x1="47333" y1="26222" x2="47333" y2="26222"/>
                        <a14:foregroundMark x1="26667" y1="40222" x2="26667" y2="40222"/>
                        <a14:foregroundMark x1="36222" y1="34000" x2="36222" y2="34000"/>
                        <a14:foregroundMark x1="46889" y1="44889" x2="46889" y2="44889"/>
                        <a14:foregroundMark x1="38667" y1="47111" x2="38667" y2="47111"/>
                        <a14:foregroundMark x1="58889" y1="40222" x2="58889" y2="40222"/>
                        <a14:foregroundMark x1="53778" y1="41778" x2="53778" y2="41778"/>
                        <a14:foregroundMark x1="44000" y1="50889" x2="44000" y2="50889"/>
                        <a14:foregroundMark x1="36222" y1="49556" x2="36222" y2="49556"/>
                        <a14:foregroundMark x1="30000" y1="15778" x2="30000" y2="15778"/>
                        <a14:foregroundMark x1="30000" y1="10667" x2="30000" y2="10667"/>
                        <a14:foregroundMark x1="25778" y1="25333" x2="25778" y2="25333"/>
                        <a14:foregroundMark x1="56444" y1="9333" x2="56444" y2="9333"/>
                        <a14:foregroundMark x1="41778" y1="10000" x2="41778" y2="10000"/>
                        <a14:foregroundMark x1="65778" y1="17778" x2="65778" y2="17778"/>
                        <a14:foregroundMark x1="67778" y1="7333" x2="67778" y2="7333"/>
                        <a14:foregroundMark x1="60222" y1="15111" x2="60222" y2="15111"/>
                        <a14:foregroundMark x1="48667" y1="8000" x2="48667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8844">
            <a:off x="14024915" y="-435213"/>
            <a:ext cx="5778888" cy="577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11480559" y="8304763"/>
            <a:ext cx="2875383" cy="2884272"/>
          </a:xfrm>
          <a:prstGeom prst="ellipse">
            <a:avLst/>
          </a:prstGeom>
          <a:noFill/>
          <a:ln w="76200">
            <a:solidFill>
              <a:srgbClr val="1F6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  <p:sp>
        <p:nvSpPr>
          <p:cNvPr id="2" name="object 2"/>
          <p:cNvSpPr txBox="1"/>
          <p:nvPr/>
        </p:nvSpPr>
        <p:spPr>
          <a:xfrm>
            <a:off x="1773100" y="5452676"/>
            <a:ext cx="8429028" cy="32900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9425" marR="471170" indent="-635" algn="ctr">
              <a:lnSpc>
                <a:spcPct val="129000"/>
              </a:lnSpc>
              <a:spcBef>
                <a:spcPts val="95"/>
              </a:spcBef>
            </a:pPr>
            <a:r>
              <a:rPr sz="2800" spc="11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ДОЕНЦ</a:t>
            </a:r>
            <a:r>
              <a:rPr sz="280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6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організовує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45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семінари</a:t>
            </a:r>
            <a:r>
              <a:rPr sz="2800" spc="14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</a:t>
            </a:r>
            <a:r>
              <a:rPr sz="2800" spc="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0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лекції,</a:t>
            </a:r>
            <a:r>
              <a:rPr sz="2800" spc="1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90" dirty="0" err="1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тренінги</a:t>
            </a:r>
            <a:r>
              <a:rPr sz="2800" spc="19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та</a:t>
            </a:r>
            <a:r>
              <a:rPr lang="ru-RU" sz="2800" spc="5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6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інтерактивні</a:t>
            </a:r>
            <a:r>
              <a:rPr sz="2800" spc="55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4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майстер- </a:t>
            </a:r>
            <a:r>
              <a:rPr sz="2800" spc="165" dirty="0" err="1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класи</a:t>
            </a:r>
            <a:r>
              <a:rPr sz="2800" spc="-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45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для</a:t>
            </a:r>
            <a:r>
              <a:rPr lang="ru-RU" sz="2800" spc="-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35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школярів</a:t>
            </a:r>
            <a:r>
              <a:rPr sz="2800" spc="13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 </a:t>
            </a:r>
            <a:r>
              <a:rPr sz="2800" spc="13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студентів</a:t>
            </a:r>
            <a:r>
              <a:rPr sz="2800" spc="-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0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і</a:t>
            </a:r>
            <a:r>
              <a:rPr sz="2800" spc="-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3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дорослих.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  <a:p>
            <a:pPr marL="12700" marR="5080" algn="ctr">
              <a:lnSpc>
                <a:spcPct val="129000"/>
              </a:lnSpc>
            </a:pPr>
            <a:r>
              <a:rPr sz="2800" spc="18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Учасники</a:t>
            </a:r>
            <a:r>
              <a:rPr sz="2800" spc="-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8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поглиблюють знання</a:t>
            </a:r>
            <a:r>
              <a:rPr sz="2800" spc="-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254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8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охорону </a:t>
            </a:r>
            <a:r>
              <a:rPr sz="2800" spc="204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природи,</a:t>
            </a:r>
            <a:r>
              <a:rPr sz="2800" spc="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8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зміни</a:t>
            </a:r>
            <a:r>
              <a:rPr sz="2800" spc="1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14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клімату</a:t>
            </a:r>
            <a:r>
              <a:rPr sz="2800" spc="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-2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та </a:t>
            </a:r>
            <a:r>
              <a:rPr sz="2800" spc="16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раціональне </a:t>
            </a:r>
            <a:r>
              <a:rPr sz="2800" spc="195" dirty="0" err="1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використання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225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природних</a:t>
            </a:r>
            <a:r>
              <a:rPr lang="ru-RU" sz="2800" spc="225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3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ресурсів</a:t>
            </a:r>
            <a:r>
              <a:rPr sz="2800" spc="13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.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589" y="1568201"/>
            <a:ext cx="10555661" cy="141122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2700" marR="5080" indent="53340" algn="ctr">
              <a:lnSpc>
                <a:spcPts val="4870"/>
              </a:lnSpc>
              <a:spcBef>
                <a:spcPts val="1065"/>
              </a:spcBef>
            </a:pPr>
            <a:r>
              <a:rPr sz="6000" b="1" spc="175" dirty="0" err="1">
                <a:latin typeface="Cambria" panose="02040503050406030204" pitchFamily="18" charset="0"/>
                <a:ea typeface="Cambria" panose="02040503050406030204" pitchFamily="18" charset="0"/>
              </a:rPr>
              <a:t>Основні</a:t>
            </a:r>
            <a:r>
              <a:rPr sz="6000" b="1" spc="-7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6000" b="1" spc="21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напрями</a:t>
            </a:r>
            <a:r>
              <a:rPr lang="ru-RU" sz="6000" b="1" spc="21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6000" b="1" spc="13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діяльності</a:t>
            </a:r>
            <a:r>
              <a:rPr sz="6000" b="1" spc="-9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6000" b="1" spc="204" dirty="0">
                <a:latin typeface="Cambria" panose="02040503050406030204" pitchFamily="18" charset="0"/>
                <a:ea typeface="Cambria" panose="02040503050406030204" pitchFamily="18" charset="0"/>
              </a:rPr>
              <a:t>в</a:t>
            </a:r>
            <a:r>
              <a:rPr sz="6000" b="1" spc="-9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6000" b="1" spc="-85" dirty="0">
                <a:latin typeface="Cambria" panose="02040503050406030204" pitchFamily="18" charset="0"/>
                <a:ea typeface="Cambria" panose="02040503050406030204" pitchFamily="18" charset="0"/>
              </a:rPr>
              <a:t>ХАБах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43267" y="5491926"/>
            <a:ext cx="7898912" cy="27921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9000"/>
              </a:lnSpc>
            </a:pPr>
            <a:r>
              <a:rPr sz="2800" spc="85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</a:t>
            </a:r>
            <a:r>
              <a:rPr sz="280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7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ХАБах</a:t>
            </a:r>
            <a:r>
              <a:rPr sz="2800" spc="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5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проводяться </a:t>
            </a:r>
            <a:r>
              <a:rPr sz="2800" spc="204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проєкти</a:t>
            </a:r>
            <a:r>
              <a:rPr sz="2800" spc="-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8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</a:t>
            </a:r>
            <a:r>
              <a:rPr sz="2800" spc="-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8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моніторингу </a:t>
            </a:r>
            <a:r>
              <a:rPr sz="2800" spc="12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стану</a:t>
            </a:r>
            <a:r>
              <a:rPr sz="2800" spc="1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14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довкілля,</a:t>
            </a:r>
            <a:r>
              <a:rPr sz="2800" spc="2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5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досліджень місцевої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6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флори</a:t>
            </a:r>
            <a:r>
              <a:rPr sz="2800" spc="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0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і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8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фауни.</a:t>
            </a:r>
            <a:r>
              <a:rPr sz="2800" spc="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3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 </a:t>
            </a:r>
            <a:r>
              <a:rPr sz="2800" spc="14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надає</a:t>
            </a:r>
            <a:r>
              <a:rPr sz="2800" spc="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6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можливість</a:t>
            </a:r>
            <a:r>
              <a:rPr sz="2800" spc="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5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молоді </a:t>
            </a:r>
            <a:r>
              <a:rPr sz="2800" spc="14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взяти</a:t>
            </a:r>
            <a:r>
              <a:rPr sz="2800" spc="-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участь</a:t>
            </a:r>
            <a:r>
              <a:rPr sz="2800" spc="-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3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5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науково- </a:t>
            </a:r>
            <a:r>
              <a:rPr sz="2800" spc="18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дослідницькій</a:t>
            </a:r>
            <a:r>
              <a:rPr sz="2800" spc="2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6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роботі</a:t>
            </a:r>
            <a:r>
              <a:rPr sz="2800" spc="2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3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 </a:t>
            </a:r>
            <a:r>
              <a:rPr sz="2800" spc="1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екології</a:t>
            </a:r>
            <a:r>
              <a:rPr sz="2800" spc="110" dirty="0">
                <a:solidFill>
                  <a:srgbClr val="090203"/>
                </a:solidFill>
                <a:latin typeface="Microsoft Sans Serif"/>
                <a:cs typeface="Microsoft Sans Serif"/>
              </a:rPr>
              <a:t>.</a:t>
            </a:r>
            <a:endParaRPr sz="2800" dirty="0">
              <a:latin typeface="Microsoft Sans Serif"/>
              <a:cs typeface="Microsoft Sans Serif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079592"/>
            <a:ext cx="1284777" cy="602034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821102" y="3079592"/>
            <a:ext cx="1282997" cy="6020340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894366" y="1413826"/>
            <a:ext cx="11249755" cy="1719970"/>
          </a:xfrm>
          <a:prstGeom prst="roundRect">
            <a:avLst>
              <a:gd name="adj" fmla="val 45513"/>
            </a:avLst>
          </a:prstGeom>
          <a:noFill/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22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68910" cy="166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1387159" y="3980210"/>
            <a:ext cx="9147044" cy="1218879"/>
            <a:chOff x="2387469" y="3889475"/>
            <a:chExt cx="9196213" cy="1218879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3274540" y="4107849"/>
              <a:ext cx="7653272" cy="782126"/>
            </a:xfrm>
            <a:prstGeom prst="roundRect">
              <a:avLst>
                <a:gd name="adj" fmla="val 45513"/>
              </a:avLst>
            </a:prstGeom>
            <a:noFill/>
            <a:ln w="57150">
              <a:solidFill>
                <a:srgbClr val="305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">
                <a:solidFill>
                  <a:srgbClr val="006600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003603" y="4140725"/>
              <a:ext cx="8580079" cy="61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79425" marR="471170" indent="-635" algn="ctr">
                <a:lnSpc>
                  <a:spcPct val="127299"/>
                </a:lnSpc>
                <a:spcBef>
                  <a:spcPts val="95"/>
                </a:spcBef>
              </a:pPr>
              <a:r>
                <a:rPr lang="ru-RU" sz="3000" b="1" spc="145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Екологічна</a:t>
              </a:r>
              <a:r>
                <a:rPr lang="ru-RU" sz="3000" b="1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spc="114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освіта</a:t>
              </a:r>
              <a:r>
                <a:rPr lang="ru-RU" sz="3000" b="1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spc="55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і </a:t>
              </a:r>
              <a:r>
                <a:rPr lang="ru-RU" sz="3000" b="1" spc="175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просвітництво</a:t>
              </a:r>
              <a:r>
                <a:rPr lang="ru-RU" sz="3000" b="1" spc="175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2387469" y="3889475"/>
              <a:ext cx="1283231" cy="1218879"/>
              <a:chOff x="2444218" y="3902395"/>
              <a:chExt cx="1283231" cy="1218879"/>
            </a:xfrm>
          </p:grpSpPr>
          <p:pic>
            <p:nvPicPr>
              <p:cNvPr id="5" name="object 5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444218" y="3902395"/>
                <a:ext cx="1283231" cy="1218879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2727484" y="4188667"/>
                <a:ext cx="9710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01.</a:t>
                </a:r>
                <a:endParaRPr lang="" sz="36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9" name="Группа 28"/>
          <p:cNvGrpSpPr/>
          <p:nvPr/>
        </p:nvGrpSpPr>
        <p:grpSpPr>
          <a:xfrm>
            <a:off x="10230414" y="3931784"/>
            <a:ext cx="9455166" cy="1218879"/>
            <a:chOff x="2387469" y="3889475"/>
            <a:chExt cx="9455166" cy="1218879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3170692" y="4107849"/>
              <a:ext cx="8258849" cy="782126"/>
            </a:xfrm>
            <a:prstGeom prst="roundRect">
              <a:avLst>
                <a:gd name="adj" fmla="val 45513"/>
              </a:avLst>
            </a:prstGeom>
            <a:noFill/>
            <a:ln w="57150">
              <a:solidFill>
                <a:srgbClr val="305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">
                <a:solidFill>
                  <a:srgbClr val="006600"/>
                </a:solidFill>
              </a:endParaRP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2387469" y="3889475"/>
              <a:ext cx="1283231" cy="1218879"/>
              <a:chOff x="2444218" y="3902395"/>
              <a:chExt cx="1283231" cy="1218879"/>
            </a:xfrm>
          </p:grpSpPr>
          <p:pic>
            <p:nvPicPr>
              <p:cNvPr id="33" name="object 5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444218" y="3902395"/>
                <a:ext cx="1283231" cy="1218879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727484" y="4188667"/>
                <a:ext cx="9710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02.</a:t>
                </a:r>
                <a:endParaRPr lang="" sz="36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1" name="Прямоугольник 30"/>
            <p:cNvSpPr/>
            <p:nvPr/>
          </p:nvSpPr>
          <p:spPr>
            <a:xfrm>
              <a:off x="3262556" y="4153003"/>
              <a:ext cx="8580079" cy="626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785" marR="50165" algn="ctr">
                <a:lnSpc>
                  <a:spcPct val="129000"/>
                </a:lnSpc>
                <a:spcBef>
                  <a:spcPts val="100"/>
                </a:spcBef>
              </a:pPr>
              <a:r>
                <a:rPr lang="ru-RU" sz="3000" b="1" spc="155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Організація</a:t>
              </a:r>
              <a:r>
                <a:rPr lang="ru-RU" sz="3000" b="1" spc="25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spc="160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дослідницької</a:t>
              </a:r>
              <a:r>
                <a:rPr lang="ru-RU" sz="3000" b="1" spc="160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spc="125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діяльності</a:t>
              </a:r>
              <a:endParaRPr lang="ru-RU" sz="3000" b="1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450">
            <a:off x="12071347" y="8511051"/>
            <a:ext cx="2078039" cy="20780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8515">
            <a:off x="1240165" y="8884381"/>
            <a:ext cx="2058643" cy="2058643"/>
          </a:xfrm>
          <a:prstGeom prst="rect">
            <a:avLst/>
          </a:prstGeom>
        </p:spPr>
      </p:pic>
      <p:sp>
        <p:nvSpPr>
          <p:cNvPr id="35" name="Овал 34"/>
          <p:cNvSpPr/>
          <p:nvPr/>
        </p:nvSpPr>
        <p:spPr>
          <a:xfrm>
            <a:off x="1130049" y="8730169"/>
            <a:ext cx="2389698" cy="2337312"/>
          </a:xfrm>
          <a:prstGeom prst="ellipse">
            <a:avLst/>
          </a:prstGeom>
          <a:noFill/>
          <a:ln w="76200">
            <a:solidFill>
              <a:srgbClr val="1F6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allAtOnce"/>
      <p:bldP spid="3" grpId="0"/>
      <p:bldP spid="10" grpId="0"/>
      <p:bldP spid="21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850" y="4361124"/>
            <a:ext cx="7369482" cy="513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09650" y="-315621"/>
            <a:ext cx="6421869" cy="457542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81588" y="2609097"/>
            <a:ext cx="11192177" cy="16201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29000"/>
              </a:lnSpc>
              <a:spcBef>
                <a:spcPts val="95"/>
              </a:spcBef>
            </a:pPr>
            <a:r>
              <a:rPr sz="2700" spc="175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Завдяки</a:t>
            </a:r>
            <a:r>
              <a:rPr sz="270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22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підтримці</a:t>
            </a:r>
            <a:r>
              <a:rPr sz="27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9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хабів,</a:t>
            </a:r>
            <a:r>
              <a:rPr sz="27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24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центр</a:t>
            </a:r>
            <a:r>
              <a:rPr sz="27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2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проводить </a:t>
            </a:r>
            <a:r>
              <a:rPr sz="2700" spc="204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конкурси,</a:t>
            </a:r>
            <a:r>
              <a:rPr sz="27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204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конференції</a:t>
            </a:r>
            <a:r>
              <a:rPr sz="27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5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та</a:t>
            </a:r>
            <a:r>
              <a:rPr sz="27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13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форуми, </a:t>
            </a:r>
            <a:r>
              <a:rPr sz="2700" spc="22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спрямовані</a:t>
            </a:r>
            <a:r>
              <a:rPr sz="2700" spc="1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2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</a:t>
            </a:r>
            <a:r>
              <a:rPr sz="2700" spc="1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19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формування</a:t>
            </a:r>
            <a:r>
              <a:rPr sz="2700" spc="1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18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лідерських </a:t>
            </a:r>
            <a:r>
              <a:rPr sz="2700" spc="22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навичок</a:t>
            </a:r>
            <a:r>
              <a:rPr sz="2700" spc="-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21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серед</a:t>
            </a:r>
            <a:r>
              <a:rPr sz="2700" spc="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19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молоді</a:t>
            </a:r>
            <a:r>
              <a:rPr sz="2700" spc="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16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</a:t>
            </a:r>
            <a:r>
              <a:rPr sz="2700" spc="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12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сфері </a:t>
            </a:r>
            <a:r>
              <a:rPr sz="2700" spc="254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природоохоронної</a:t>
            </a:r>
            <a:r>
              <a:rPr sz="2700" spc="4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700" spc="12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діяльності.</a:t>
            </a:r>
            <a:endParaRPr sz="27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81588" y="5527110"/>
            <a:ext cx="12195177" cy="1737014"/>
          </a:xfrm>
          <a:prstGeom prst="rect">
            <a:avLst/>
          </a:prstGeom>
        </p:spPr>
        <p:txBody>
          <a:bodyPr vert="horz" wrap="square" lIns="0" tIns="120015" rIns="0" bIns="0" rtlCol="0">
            <a:spAutoFit/>
          </a:bodyPr>
          <a:lstStyle/>
          <a:p>
            <a:pPr marL="12700" marR="5080" algn="l">
              <a:lnSpc>
                <a:spcPct val="125099"/>
              </a:lnSpc>
            </a:pPr>
            <a:r>
              <a:rPr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ХАБи</a:t>
            </a:r>
            <a:r>
              <a:rPr sz="280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9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є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24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важливими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21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майданчиками</a:t>
            </a:r>
            <a:r>
              <a:rPr sz="2800" spc="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4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для </a:t>
            </a:r>
            <a:r>
              <a:rPr sz="2800" spc="22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координації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4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таких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9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заходів,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2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як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5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озеленення, </a:t>
            </a:r>
            <a:r>
              <a:rPr sz="2800" spc="24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прибирання,</a:t>
            </a:r>
            <a:r>
              <a:rPr sz="2800" spc="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6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</a:t>
            </a:r>
            <a:r>
              <a:rPr sz="2800" spc="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6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також</a:t>
            </a:r>
            <a:r>
              <a:rPr sz="2800" spc="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21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благодійних</a:t>
            </a:r>
            <a:r>
              <a:rPr sz="2800" spc="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3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ініціатив, </a:t>
            </a:r>
            <a:r>
              <a:rPr sz="2800" spc="22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спрямованих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8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</a:t>
            </a:r>
            <a:r>
              <a:rPr sz="2800" spc="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21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підтримку</a:t>
            </a:r>
            <a:r>
              <a:rPr sz="280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90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екологічно </a:t>
            </a:r>
            <a:r>
              <a:rPr sz="2800" spc="15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сталого</a:t>
            </a:r>
            <a:r>
              <a:rPr sz="2800" spc="-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2800" spc="145" dirty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розвитку.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872201" y="709859"/>
            <a:ext cx="5231899" cy="2489143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12700" marR="149225" algn="ctr">
              <a:lnSpc>
                <a:spcPts val="4630"/>
              </a:lnSpc>
              <a:spcBef>
                <a:spcPts val="1010"/>
              </a:spcBef>
            </a:pPr>
            <a:r>
              <a:rPr sz="4800" b="1" spc="175" dirty="0">
                <a:solidFill>
                  <a:srgbClr val="0F441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Основні</a:t>
            </a:r>
            <a:r>
              <a:rPr sz="4800" b="1" spc="-90" dirty="0">
                <a:solidFill>
                  <a:srgbClr val="0F441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800" b="1" spc="210" dirty="0">
                <a:solidFill>
                  <a:srgbClr val="0F441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напрями </a:t>
            </a:r>
            <a:r>
              <a:rPr sz="4800" b="1" spc="120" dirty="0">
                <a:solidFill>
                  <a:srgbClr val="0F441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діяльності</a:t>
            </a:r>
            <a:r>
              <a:rPr sz="4800" b="1" spc="-65" dirty="0">
                <a:solidFill>
                  <a:srgbClr val="0F441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800" b="1" spc="210" dirty="0" err="1">
                <a:solidFill>
                  <a:srgbClr val="0F441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роботи</a:t>
            </a:r>
            <a:r>
              <a:rPr sz="4800" b="1" spc="-60" dirty="0">
                <a:solidFill>
                  <a:srgbClr val="0F441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800" b="1" spc="165" dirty="0" smtClean="0">
                <a:solidFill>
                  <a:srgbClr val="0F441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</a:t>
            </a:r>
            <a:r>
              <a:rPr lang="ru-RU" sz="4800" b="1" dirty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800" b="1" spc="-10" dirty="0" err="1" smtClean="0">
                <a:solidFill>
                  <a:srgbClr val="0F441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ХАБАх</a:t>
            </a:r>
            <a:endParaRPr sz="4800" b="1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805218" y="1351672"/>
            <a:ext cx="11105382" cy="1218879"/>
            <a:chOff x="7689850" y="1065397"/>
            <a:chExt cx="11105382" cy="1218879"/>
          </a:xfrm>
        </p:grpSpPr>
        <p:pic>
          <p:nvPicPr>
            <p:cNvPr id="22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9850" y="1065397"/>
              <a:ext cx="1276370" cy="1218879"/>
            </a:xfrm>
            <a:prstGeom prst="rect">
              <a:avLst/>
            </a:prstGeom>
          </p:spPr>
        </p:pic>
        <p:grpSp>
          <p:nvGrpSpPr>
            <p:cNvPr id="16" name="Группа 15"/>
            <p:cNvGrpSpPr/>
            <p:nvPr/>
          </p:nvGrpSpPr>
          <p:grpSpPr>
            <a:xfrm>
              <a:off x="7944050" y="1264910"/>
              <a:ext cx="10851182" cy="782126"/>
              <a:chOff x="2628455" y="4088985"/>
              <a:chExt cx="8748370" cy="782126"/>
            </a:xfrm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3113980" y="4088985"/>
                <a:ext cx="7867998" cy="782126"/>
              </a:xfrm>
              <a:prstGeom prst="roundRect">
                <a:avLst>
                  <a:gd name="adj" fmla="val 45513"/>
                </a:avLst>
              </a:prstGeom>
              <a:noFill/>
              <a:ln w="57150">
                <a:solidFill>
                  <a:srgbClr val="305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">
                  <a:solidFill>
                    <a:srgbClr val="006600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859131" y="4170569"/>
                <a:ext cx="8517694" cy="678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79425" marR="471170" indent="-635" algn="ctr">
                  <a:lnSpc>
                    <a:spcPct val="127299"/>
                  </a:lnSpc>
                  <a:spcBef>
                    <a:spcPts val="95"/>
                  </a:spcBef>
                </a:pPr>
                <a:r>
                  <a:rPr lang="ru-RU" sz="3000" b="1" spc="140" dirty="0" err="1" smtClean="0">
                    <a:solidFill>
                      <a:srgbClr val="0902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Microsoft Sans Serif"/>
                  </a:rPr>
                  <a:t>Реалізація</a:t>
                </a:r>
                <a:r>
                  <a:rPr lang="ru-RU" sz="3000" b="1" spc="15" dirty="0" smtClean="0">
                    <a:solidFill>
                      <a:srgbClr val="0902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Microsoft Sans Serif"/>
                  </a:rPr>
                  <a:t> </a:t>
                </a:r>
                <a:r>
                  <a:rPr lang="ru-RU" sz="3000" b="1" spc="254" dirty="0" err="1" smtClean="0">
                    <a:solidFill>
                      <a:srgbClr val="0902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Microsoft Sans Serif"/>
                  </a:rPr>
                  <a:t>програм</a:t>
                </a:r>
                <a:r>
                  <a:rPr lang="ru-RU" sz="3000" b="1" spc="20" dirty="0" smtClean="0">
                    <a:solidFill>
                      <a:srgbClr val="0902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Microsoft Sans Serif"/>
                  </a:rPr>
                  <a:t> </a:t>
                </a:r>
                <a:r>
                  <a:rPr lang="ru-RU" sz="3000" b="1" spc="90" dirty="0" smtClean="0">
                    <a:solidFill>
                      <a:srgbClr val="0902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Microsoft Sans Serif"/>
                  </a:rPr>
                  <a:t>з</a:t>
                </a:r>
                <a:r>
                  <a:rPr lang="ru-RU" sz="3000" b="1" spc="20" dirty="0" smtClean="0">
                    <a:solidFill>
                      <a:srgbClr val="0902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Microsoft Sans Serif"/>
                  </a:rPr>
                  <a:t> </a:t>
                </a:r>
                <a:r>
                  <a:rPr lang="ru-RU" sz="3000" b="1" spc="215" dirty="0" err="1" smtClean="0">
                    <a:solidFill>
                      <a:srgbClr val="0902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Microsoft Sans Serif"/>
                  </a:rPr>
                  <a:t>виховання</a:t>
                </a:r>
                <a:r>
                  <a:rPr lang="ru-RU" sz="3000" b="1" spc="20" dirty="0" smtClean="0">
                    <a:solidFill>
                      <a:srgbClr val="0902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Microsoft Sans Serif"/>
                  </a:rPr>
                  <a:t> </a:t>
                </a:r>
                <a:r>
                  <a:rPr lang="ru-RU" sz="3000" b="1" spc="185" dirty="0" err="1" smtClean="0">
                    <a:solidFill>
                      <a:srgbClr val="0902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Microsoft Sans Serif"/>
                  </a:rPr>
                  <a:t>еколідерів</a:t>
                </a:r>
                <a:endParaRPr lang="ru-RU" sz="3000" b="1" spc="175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628455" y="4175747"/>
                <a:ext cx="9710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03.</a:t>
                </a:r>
                <a:endParaRPr lang="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1805795" y="4361292"/>
            <a:ext cx="9147044" cy="1218879"/>
            <a:chOff x="2387469" y="3889475"/>
            <a:chExt cx="9196213" cy="121887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3274540" y="4107849"/>
              <a:ext cx="7653272" cy="782126"/>
            </a:xfrm>
            <a:prstGeom prst="roundRect">
              <a:avLst>
                <a:gd name="adj" fmla="val 45513"/>
              </a:avLst>
            </a:prstGeom>
            <a:noFill/>
            <a:ln w="57150">
              <a:solidFill>
                <a:srgbClr val="305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">
                <a:solidFill>
                  <a:srgbClr val="006600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003603" y="4140725"/>
              <a:ext cx="8580079" cy="61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79425" marR="471170" indent="-635" algn="ctr">
                <a:lnSpc>
                  <a:spcPct val="127299"/>
                </a:lnSpc>
                <a:spcBef>
                  <a:spcPts val="95"/>
                </a:spcBef>
              </a:pPr>
              <a:r>
                <a:rPr lang="ru-RU" sz="3000" b="1" spc="175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Екологічні</a:t>
              </a:r>
              <a:r>
                <a:rPr lang="ru-RU" sz="3000" b="1" spc="30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spc="160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акції</a:t>
              </a:r>
              <a:r>
                <a:rPr lang="ru-RU" sz="3000" b="1" spc="30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та</a:t>
              </a:r>
              <a:r>
                <a:rPr lang="ru-RU" sz="3000" b="1" spc="35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spc="175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волонтерство</a:t>
              </a:r>
              <a:endParaRPr lang="ru-RU" sz="3000" b="1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endParaRPr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2387469" y="3889475"/>
              <a:ext cx="1283231" cy="1218879"/>
              <a:chOff x="2444218" y="3902395"/>
              <a:chExt cx="1283231" cy="1218879"/>
            </a:xfrm>
          </p:grpSpPr>
          <p:pic>
            <p:nvPicPr>
              <p:cNvPr id="28" name="object 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444218" y="3902395"/>
                <a:ext cx="1283231" cy="1218879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2727484" y="4188667"/>
                <a:ext cx="9710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04.</a:t>
                </a:r>
                <a:endParaRPr lang="" sz="36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8" name="Группа 37"/>
          <p:cNvGrpSpPr/>
          <p:nvPr/>
        </p:nvGrpSpPr>
        <p:grpSpPr>
          <a:xfrm>
            <a:off x="1805795" y="7385416"/>
            <a:ext cx="14153491" cy="1218879"/>
            <a:chOff x="3656651" y="7409290"/>
            <a:chExt cx="14153491" cy="1218879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4538979" y="7627664"/>
              <a:ext cx="12599671" cy="782126"/>
            </a:xfrm>
            <a:prstGeom prst="roundRect">
              <a:avLst>
                <a:gd name="adj" fmla="val 45513"/>
              </a:avLst>
            </a:prstGeom>
            <a:noFill/>
            <a:ln w="57150">
              <a:solidFill>
                <a:srgbClr val="305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">
                <a:solidFill>
                  <a:srgbClr val="006600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170342" y="7688152"/>
              <a:ext cx="13639800" cy="678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79425" marR="471170" indent="-635" algn="ctr">
                <a:lnSpc>
                  <a:spcPct val="127299"/>
                </a:lnSpc>
                <a:spcBef>
                  <a:spcPts val="95"/>
                </a:spcBef>
              </a:pPr>
              <a:r>
                <a:rPr lang="ru-RU" sz="3000" b="1" spc="200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Співпраця</a:t>
              </a:r>
              <a:r>
                <a:rPr lang="ru-RU" sz="3000" b="1" spc="5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spc="80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з</a:t>
              </a:r>
              <a:r>
                <a:rPr lang="ru-RU" sz="3000" b="1" spc="10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spc="185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громадськістю</a:t>
              </a:r>
              <a:r>
                <a:rPr lang="ru-RU" sz="3000" b="1" spc="10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та</a:t>
              </a:r>
              <a:r>
                <a:rPr lang="ru-RU" sz="3000" b="1" spc="10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spc="250" dirty="0" err="1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міжнародними</a:t>
              </a:r>
              <a:r>
                <a:rPr lang="ru-RU" sz="3000" b="1" spc="10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 </a:t>
              </a:r>
              <a:r>
                <a:rPr lang="ru-RU" sz="3000" b="1" spc="204" dirty="0" smtClean="0">
                  <a:solidFill>
                    <a:srgbClr val="0902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icrosoft Sans Serif"/>
                </a:rPr>
                <a:t>партнерами</a:t>
              </a:r>
              <a:endParaRPr lang="ru-RU" sz="3000" b="1" dirty="0" smtClean="0"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endParaRP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3656651" y="7409290"/>
              <a:ext cx="1276370" cy="1218879"/>
              <a:chOff x="2444218" y="3902395"/>
              <a:chExt cx="1283231" cy="1218879"/>
            </a:xfrm>
          </p:grpSpPr>
          <p:pic>
            <p:nvPicPr>
              <p:cNvPr id="34" name="object 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444218" y="3902395"/>
                <a:ext cx="1283231" cy="1218879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2727484" y="4188667"/>
                <a:ext cx="9710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05.</a:t>
                </a:r>
                <a:endParaRPr lang="" sz="36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40" name="object 7"/>
          <p:cNvSpPr txBox="1"/>
          <p:nvPr/>
        </p:nvSpPr>
        <p:spPr>
          <a:xfrm>
            <a:off x="3026272" y="8419845"/>
            <a:ext cx="13197978" cy="1737014"/>
          </a:xfrm>
          <a:prstGeom prst="rect">
            <a:avLst/>
          </a:prstGeom>
        </p:spPr>
        <p:txBody>
          <a:bodyPr vert="horz" wrap="square" lIns="0" tIns="120015" rIns="0" bIns="0" rtlCol="0">
            <a:spAutoFit/>
          </a:bodyPr>
          <a:lstStyle/>
          <a:p>
            <a:pPr marL="12700" marR="5080" algn="l">
              <a:lnSpc>
                <a:spcPct val="125099"/>
              </a:lnSpc>
            </a:pP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 рамках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діяльності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в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Дніпрі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та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Києві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налагоджується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взаємодія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з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екологічними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організаціями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 фондами та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освітніми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установами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. </a:t>
            </a:r>
          </a:p>
          <a:p>
            <a:pPr marL="12700" marR="5080" algn="l">
              <a:lnSpc>
                <a:spcPct val="125099"/>
              </a:lnSpc>
            </a:pP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Це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дозволяє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ДОЕНЦ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інтегрувати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світовий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досвід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в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екологічну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2800" spc="170" dirty="0" err="1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освіту</a:t>
            </a:r>
            <a:r>
              <a:rPr lang="ru-RU" sz="2800" spc="170" dirty="0" smtClean="0">
                <a:solidFill>
                  <a:srgbClr val="090203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.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pic>
        <p:nvPicPr>
          <p:cNvPr id="41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2"/>
            <a:ext cx="1352833" cy="135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4" y="2611515"/>
            <a:ext cx="1617706" cy="16177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61" y="5848879"/>
            <a:ext cx="1308650" cy="1308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73" y="8768559"/>
            <a:ext cx="1547328" cy="1547328"/>
          </a:xfrm>
          <a:prstGeom prst="rect">
            <a:avLst/>
          </a:prstGeom>
        </p:spPr>
      </p:pic>
      <p:pic>
        <p:nvPicPr>
          <p:cNvPr id="30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2869022"/>
            <a:ext cx="1426553" cy="5570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1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" y="19886"/>
            <a:ext cx="1280436" cy="128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48832" y="1034048"/>
            <a:ext cx="11520487" cy="2352600"/>
          </a:xfrm>
          <a:prstGeom prst="roundRect">
            <a:avLst>
              <a:gd name="adj" fmla="val 45513"/>
            </a:avLst>
          </a:prstGeom>
          <a:solidFill>
            <a:srgbClr val="1F6121"/>
          </a:solidFill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10610462" y="0"/>
            <a:ext cx="9493885" cy="11308715"/>
            <a:chOff x="10610462" y="0"/>
            <a:chExt cx="9493885" cy="1130871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33763" y="0"/>
              <a:ext cx="7870336" cy="96958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10462" y="6037617"/>
              <a:ext cx="5270939" cy="52709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77161" y="6104421"/>
              <a:ext cx="5137435" cy="513743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272136" y="5216354"/>
            <a:ext cx="9787604" cy="28982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3255" algn="ctr">
              <a:lnSpc>
                <a:spcPct val="125099"/>
              </a:lnSpc>
              <a:spcBef>
                <a:spcPts val="100"/>
              </a:spcBef>
            </a:pPr>
            <a:r>
              <a:rPr sz="3000" spc="16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Гурток</a:t>
            </a:r>
            <a:r>
              <a:rPr sz="3000" spc="2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165" dirty="0">
                <a:latin typeface="Cambria" panose="02040503050406030204" pitchFamily="18" charset="0"/>
                <a:ea typeface="Cambria" panose="02040503050406030204" pitchFamily="18" charset="0"/>
              </a:rPr>
              <a:t>«Флористика</a:t>
            </a:r>
            <a:r>
              <a:rPr sz="3000" spc="2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85" dirty="0">
                <a:latin typeface="Cambria" panose="02040503050406030204" pitchFamily="18" charset="0"/>
                <a:ea typeface="Cambria" panose="02040503050406030204" pitchFamily="18" charset="0"/>
              </a:rPr>
              <a:t>плюс»,</a:t>
            </a:r>
            <a:r>
              <a:rPr sz="3000" spc="2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225" dirty="0">
                <a:latin typeface="Cambria" panose="02040503050406030204" pitchFamily="18" charset="0"/>
                <a:ea typeface="Cambria" panose="02040503050406030204" pitchFamily="18" charset="0"/>
              </a:rPr>
              <a:t>керівником </a:t>
            </a:r>
            <a:r>
              <a:rPr sz="3000" spc="215" dirty="0">
                <a:latin typeface="Cambria" panose="02040503050406030204" pitchFamily="18" charset="0"/>
                <a:ea typeface="Cambria" panose="02040503050406030204" pitchFamily="18" charset="0"/>
              </a:rPr>
              <a:t>якого</a:t>
            </a:r>
            <a:r>
              <a:rPr sz="3000" spc="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195" dirty="0">
                <a:latin typeface="Cambria" panose="02040503050406030204" pitchFamily="18" charset="0"/>
                <a:ea typeface="Cambria" panose="02040503050406030204" pitchFamily="18" charset="0"/>
              </a:rPr>
              <a:t>є</a:t>
            </a:r>
            <a:r>
              <a:rPr sz="3000" spc="1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170" dirty="0">
                <a:latin typeface="Cambria" panose="02040503050406030204" pitchFamily="18" charset="0"/>
                <a:ea typeface="Cambria" panose="02040503050406030204" pitchFamily="18" charset="0"/>
              </a:rPr>
              <a:t>Горох</a:t>
            </a:r>
            <a:r>
              <a:rPr sz="3000" spc="1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95" dirty="0">
                <a:latin typeface="Cambria" panose="02040503050406030204" pitchFamily="18" charset="0"/>
                <a:ea typeface="Cambria" panose="02040503050406030204" pitchFamily="18" charset="0"/>
              </a:rPr>
              <a:t>Юлія,</a:t>
            </a:r>
            <a:r>
              <a:rPr sz="3000" spc="1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215" dirty="0">
                <a:latin typeface="Cambria" panose="02040503050406030204" pitchFamily="18" charset="0"/>
                <a:ea typeface="Cambria" panose="02040503050406030204" pitchFamily="18" charset="0"/>
              </a:rPr>
              <a:t>здійснює</a:t>
            </a:r>
            <a:r>
              <a:rPr sz="3000" spc="1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204" dirty="0">
                <a:latin typeface="Cambria" panose="02040503050406030204" pitchFamily="18" charset="0"/>
                <a:ea typeface="Cambria" panose="02040503050406030204" pitchFamily="18" charset="0"/>
              </a:rPr>
              <a:t>свою</a:t>
            </a:r>
          </a:p>
          <a:p>
            <a:pPr marL="12700" marR="5080" algn="ctr">
              <a:lnSpc>
                <a:spcPct val="125099"/>
              </a:lnSpc>
            </a:pPr>
            <a:r>
              <a:rPr sz="3000" spc="145" dirty="0">
                <a:latin typeface="Cambria" panose="02040503050406030204" pitchFamily="18" charset="0"/>
                <a:ea typeface="Cambria" panose="02040503050406030204" pitchFamily="18" charset="0"/>
              </a:rPr>
              <a:t>діяльність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185" dirty="0">
                <a:latin typeface="Cambria" panose="02040503050406030204" pitchFamily="18" charset="0"/>
                <a:ea typeface="Cambria" panose="02040503050406030204" pitchFamily="18" charset="0"/>
              </a:rPr>
              <a:t>на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125" dirty="0">
                <a:latin typeface="Cambria" panose="02040503050406030204" pitchFamily="18" charset="0"/>
                <a:ea typeface="Cambria" panose="02040503050406030204" pitchFamily="18" charset="0"/>
              </a:rPr>
              <a:t>базі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229" dirty="0">
                <a:latin typeface="Cambria" panose="02040503050406030204" pitchFamily="18" charset="0"/>
                <a:ea typeface="Cambria" panose="02040503050406030204" pitchFamily="18" charset="0"/>
              </a:rPr>
              <a:t>Міжнародної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190" dirty="0">
                <a:latin typeface="Cambria" panose="02040503050406030204" pitchFamily="18" charset="0"/>
                <a:ea typeface="Cambria" panose="02040503050406030204" pitchFamily="18" charset="0"/>
              </a:rPr>
              <a:t>благодійної </a:t>
            </a:r>
            <a:r>
              <a:rPr sz="3000" spc="180" dirty="0">
                <a:latin typeface="Cambria" panose="02040503050406030204" pitchFamily="18" charset="0"/>
                <a:ea typeface="Cambria" panose="02040503050406030204" pitchFamily="18" charset="0"/>
              </a:rPr>
              <a:t>організації</a:t>
            </a:r>
            <a:r>
              <a:rPr sz="3000" spc="2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95" dirty="0">
                <a:latin typeface="Cambria" panose="02040503050406030204" pitchFamily="18" charset="0"/>
                <a:ea typeface="Cambria" panose="02040503050406030204" pitchFamily="18" charset="0"/>
              </a:rPr>
              <a:t>«Люмос»</a:t>
            </a:r>
            <a:r>
              <a:rPr sz="3000" spc="2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</a:rPr>
              <a:t>та</a:t>
            </a:r>
            <a:r>
              <a:rPr sz="3000" spc="2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170" dirty="0">
                <a:latin typeface="Cambria" panose="02040503050406030204" pitchFamily="18" charset="0"/>
                <a:ea typeface="Cambria" panose="02040503050406030204" pitchFamily="18" charset="0"/>
              </a:rPr>
              <a:t>Всеукраїнської </a:t>
            </a:r>
            <a:r>
              <a:rPr sz="3000" spc="185" dirty="0">
                <a:latin typeface="Cambria" panose="02040503050406030204" pitchFamily="18" charset="0"/>
                <a:ea typeface="Cambria" panose="02040503050406030204" pitchFamily="18" charset="0"/>
              </a:rPr>
              <a:t>громадської</a:t>
            </a:r>
            <a:r>
              <a:rPr sz="3000" spc="1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180" dirty="0">
                <a:latin typeface="Cambria" panose="02040503050406030204" pitchFamily="18" charset="0"/>
                <a:ea typeface="Cambria" panose="02040503050406030204" pitchFamily="18" charset="0"/>
              </a:rPr>
              <a:t>організації</a:t>
            </a:r>
            <a:r>
              <a:rPr sz="3000" spc="1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120" dirty="0">
                <a:latin typeface="Cambria" panose="02040503050406030204" pitchFamily="18" charset="0"/>
                <a:ea typeface="Cambria" panose="02040503050406030204" pitchFamily="18" charset="0"/>
              </a:rPr>
              <a:t>«Україна</a:t>
            </a:r>
            <a:r>
              <a:rPr sz="3000" spc="1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155" dirty="0">
                <a:latin typeface="Cambria" panose="02040503050406030204" pitchFamily="18" charset="0"/>
                <a:ea typeface="Cambria" panose="02040503050406030204" pitchFamily="18" charset="0"/>
              </a:rPr>
              <a:t>без</a:t>
            </a:r>
            <a:r>
              <a:rPr sz="3000" spc="1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3000" spc="75" dirty="0">
                <a:latin typeface="Cambria" panose="02040503050406030204" pitchFamily="18" charset="0"/>
                <a:ea typeface="Cambria" panose="02040503050406030204" pitchFamily="18" charset="0"/>
              </a:rPr>
              <a:t>сиріт». </a:t>
            </a:r>
            <a:endParaRPr lang="ru-RU" sz="3000" spc="75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93443" y="1170287"/>
            <a:ext cx="10987698" cy="20801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ts val="5450"/>
              </a:lnSpc>
              <a:spcBef>
                <a:spcPts val="95"/>
              </a:spcBef>
            </a:pPr>
            <a:r>
              <a:rPr lang="ru-RU" sz="4400" b="1" spc="135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Праця</a:t>
            </a:r>
            <a:r>
              <a:rPr lang="ru-RU" sz="4400" b="1" spc="13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4400" b="1" spc="135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педагогів</a:t>
            </a:r>
            <a:r>
              <a:rPr lang="ru-RU" sz="4400" b="1" spc="13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4400" b="1" spc="135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Донецького</a:t>
            </a:r>
            <a:r>
              <a:rPr lang="ru-RU" sz="4400" b="1" spc="13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4400" b="1" spc="135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обласного</a:t>
            </a:r>
            <a:r>
              <a:rPr lang="ru-RU" sz="4400" b="1" spc="13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4400" b="1" spc="135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еколого-натуралістичного</a:t>
            </a:r>
            <a:r>
              <a:rPr lang="ru-RU" sz="4400" b="1" spc="13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центру</a:t>
            </a:r>
            <a:endParaRPr sz="4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869022"/>
            <a:ext cx="1426553" cy="55705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94659" y="3597275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1F612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Горох </a:t>
            </a:r>
            <a:r>
              <a:rPr lang="ru-RU" sz="4800" b="1" dirty="0" err="1" smtClean="0">
                <a:solidFill>
                  <a:srgbClr val="1F612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Юлія</a:t>
            </a:r>
            <a:r>
              <a:rPr lang="ru-RU" sz="4800" b="1" dirty="0" smtClean="0">
                <a:solidFill>
                  <a:srgbClr val="1F612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та </a:t>
            </a:r>
          </a:p>
          <a:p>
            <a:pPr algn="ctr"/>
            <a:r>
              <a:rPr lang="ru-RU" sz="4800" b="1" dirty="0" err="1" smtClean="0">
                <a:solidFill>
                  <a:srgbClr val="1F612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гурток</a:t>
            </a:r>
            <a:r>
              <a:rPr lang="ru-RU" sz="4800" b="1" dirty="0" smtClean="0">
                <a:solidFill>
                  <a:srgbClr val="1F612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«Флористика плюс» </a:t>
            </a:r>
            <a:endParaRPr lang="" sz="4800" b="1" dirty="0">
              <a:solidFill>
                <a:srgbClr val="1F612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bject 6"/>
          <p:cNvSpPr txBox="1">
            <a:spLocks/>
          </p:cNvSpPr>
          <p:nvPr/>
        </p:nvSpPr>
        <p:spPr>
          <a:xfrm>
            <a:off x="1514845" y="8114583"/>
            <a:ext cx="9544895" cy="23211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 sz="2800" b="0" i="0">
                <a:solidFill>
                  <a:srgbClr val="090203"/>
                </a:solidFill>
                <a:latin typeface="Microsoft Sans Serif"/>
                <a:ea typeface="+mn-ea"/>
                <a:cs typeface="Microsoft Sans Serif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 marR="643255" algn="ctr">
              <a:lnSpc>
                <a:spcPct val="125099"/>
              </a:lnSpc>
              <a:spcBef>
                <a:spcPts val="100"/>
              </a:spcBef>
            </a:pPr>
            <a:r>
              <a:rPr lang="ru-RU" sz="3000" spc="24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Цей</a:t>
            </a:r>
            <a:r>
              <a:rPr lang="ru-RU" sz="30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гурток</a:t>
            </a:r>
            <a:r>
              <a:rPr lang="ru-RU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254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працює</a:t>
            </a:r>
            <a:r>
              <a:rPr lang="ru-RU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150" dirty="0" smtClean="0">
                <a:latin typeface="Cambria" panose="02040503050406030204" pitchFamily="18" charset="0"/>
                <a:ea typeface="Cambria" panose="02040503050406030204" pitchFamily="18" charset="0"/>
              </a:rPr>
              <a:t>у</a:t>
            </a:r>
            <a:r>
              <a:rPr lang="ru-RU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18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змішаному</a:t>
            </a:r>
            <a:r>
              <a:rPr lang="ru-RU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7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форматі</a:t>
            </a:r>
            <a:r>
              <a:rPr lang="ru-RU" sz="3000" spc="7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3000" spc="254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що</a:t>
            </a:r>
            <a:r>
              <a:rPr lang="ru-RU" sz="3000" spc="1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17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дозволяє</a:t>
            </a:r>
            <a:r>
              <a:rPr lang="ru-RU" sz="3000" spc="1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13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залучати</a:t>
            </a:r>
            <a:r>
              <a:rPr lang="ru-RU" sz="3000" spc="1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19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якомога</a:t>
            </a:r>
            <a:r>
              <a:rPr lang="ru-RU" sz="3000" spc="1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18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більше</a:t>
            </a:r>
            <a:r>
              <a:rPr lang="ru-RU" sz="3000" spc="1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15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дітей</a:t>
            </a:r>
            <a:r>
              <a:rPr lang="ru-RU" sz="3000" spc="15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195" dirty="0" smtClean="0">
                <a:latin typeface="Cambria" panose="02040503050406030204" pitchFamily="18" charset="0"/>
                <a:ea typeface="Cambria" panose="02040503050406030204" pitchFamily="18" charset="0"/>
              </a:rPr>
              <a:t>до</a:t>
            </a:r>
            <a:r>
              <a:rPr lang="ru-RU" sz="3000" spc="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захоплюючого</a:t>
            </a:r>
            <a:r>
              <a:rPr lang="ru-RU" sz="3000" spc="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13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світу</a:t>
            </a:r>
            <a:r>
              <a:rPr lang="ru-RU" sz="3000" spc="5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190" dirty="0" smtClean="0">
                <a:latin typeface="Cambria" panose="02040503050406030204" pitchFamily="18" charset="0"/>
                <a:ea typeface="Cambria" panose="02040503050406030204" pitchFamily="18" charset="0"/>
              </a:rPr>
              <a:t>декоративно- </a:t>
            </a:r>
            <a:r>
              <a:rPr lang="ru-RU" sz="3000" spc="215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ужиткового</a:t>
            </a:r>
            <a:r>
              <a:rPr lang="ru-RU" sz="3000" spc="1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000" spc="114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мистецтва</a:t>
            </a:r>
            <a:r>
              <a:rPr lang="ru-RU" sz="3000" spc="114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3000" spc="114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529050" y="9676613"/>
            <a:ext cx="747633" cy="759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7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build="p"/>
      <p:bldP spid="7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9062228" y="9159874"/>
            <a:ext cx="12350195" cy="2073967"/>
          </a:xfrm>
          <a:prstGeom prst="roundRect">
            <a:avLst>
              <a:gd name="adj" fmla="val 45513"/>
            </a:avLst>
          </a:prstGeom>
          <a:solidFill>
            <a:srgbClr val="1F6121"/>
          </a:solidFill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54DA9A-F01A-481E-A192-F11CA07C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854075"/>
            <a:ext cx="5715000" cy="3323987"/>
          </a:xfrm>
        </p:spPr>
        <p:txBody>
          <a:bodyPr rtlCol="0"/>
          <a:lstStyle/>
          <a:p>
            <a:pPr algn="l" rtl="0"/>
            <a:r>
              <a:rPr lang="uk-UA" sz="7200" dirty="0">
                <a:latin typeface="+mj-lt"/>
              </a:rPr>
              <a:t>Особливості роботи гуртка</a:t>
            </a:r>
          </a:p>
        </p:txBody>
      </p:sp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1887897939"/>
              </p:ext>
            </p:extLst>
          </p:nvPr>
        </p:nvGraphicFramePr>
        <p:xfrm>
          <a:off x="5937250" y="3063875"/>
          <a:ext cx="14706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xmlns="" id="{EC7ECEE9-580B-8B4A-919F-4C04337CEC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474953" y="10517696"/>
            <a:ext cx="4623943" cy="276999"/>
          </a:xfrm>
        </p:spPr>
        <p:txBody>
          <a:bodyPr rtlCol="0"/>
          <a:lstStyle/>
          <a:p>
            <a:pPr rtl="0"/>
            <a:fld id="{13D2E340-0663-474B-992C-9192B5C45E57}" type="slidenum">
              <a:rPr lang="uk-UA" smtClean="0"/>
              <a:t>6</a:t>
            </a:fld>
            <a:endParaRPr lang="uk-UA"/>
          </a:p>
        </p:txBody>
      </p:sp>
      <p:sp>
        <p:nvSpPr>
          <p:cNvPr id="29" name="Прямоугольник 28"/>
          <p:cNvSpPr/>
          <p:nvPr/>
        </p:nvSpPr>
        <p:spPr>
          <a:xfrm>
            <a:off x="7557503" y="1116480"/>
            <a:ext cx="121094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uk-UA" sz="4400" dirty="0" smtClean="0">
                <a:solidFill>
                  <a:schemeClr val="tx1"/>
                </a:solidFill>
                <a:latin typeface="+mj-lt"/>
              </a:rPr>
              <a:t>На заняттях вихованці вивчають різноманітні техніки творчості, що включають:</a:t>
            </a:r>
            <a:endParaRPr lang="uk-UA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531015" y="9124136"/>
            <a:ext cx="10591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uk-UA" sz="3300" dirty="0" smtClean="0">
                <a:solidFill>
                  <a:schemeClr val="bg1"/>
                </a:solidFill>
                <a:latin typeface="+mn-lt"/>
              </a:rPr>
              <a:t>Заняття проводяться у формі гри, що дозволяє дітям легко взаємодіяти між собою, відкривати нові теми для спілкування та пізнавати світ у цікавий і невимушений спосіб.</a:t>
            </a:r>
            <a:endParaRPr lang="uk-UA" sz="3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316758" y="1057629"/>
            <a:ext cx="12350195" cy="1564252"/>
          </a:xfrm>
          <a:prstGeom prst="roundRect">
            <a:avLst>
              <a:gd name="adj" fmla="val 45513"/>
            </a:avLst>
          </a:prstGeom>
          <a:noFill/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23" y="5690603"/>
            <a:ext cx="6797842" cy="5098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536" y="-28028"/>
            <a:ext cx="1113564" cy="11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0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6A7D387B-81CD-457C-8C66-ACE2C58A00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>
                                            <p:graphicEl>
                                              <a:dgm id="{6A7D387B-81CD-457C-8C66-ACE2C58A00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7B8BF296-9624-425B-BB9B-4D57D6CFB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graphicEl>
                                              <a:dgm id="{7B8BF296-9624-425B-BB9B-4D57D6CFB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27F77F54-A905-492E-8901-0517A5CE49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>
                                            <p:graphicEl>
                                              <a:dgm id="{27F77F54-A905-492E-8901-0517A5CE49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B7351B66-1E88-4644-8B9B-D484319889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>
                                            <p:graphicEl>
                                              <a:dgm id="{B7351B66-1E88-4644-8B9B-D484319889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0E29693B-0C2B-46E8-8AEC-287C00FFB2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>
                                            <p:graphicEl>
                                              <a:dgm id="{0E29693B-0C2B-46E8-8AEC-287C00FFB2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AD9C7273-E5E6-4E76-B1D8-CBA31F144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>
                                            <p:graphicEl>
                                              <a:dgm id="{AD9C7273-E5E6-4E76-B1D8-CBA31F144A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  <p:bldGraphic spid="31" grpId="0">
        <p:bldSub>
          <a:bldDgm bld="one"/>
        </p:bldSub>
      </p:bldGraphic>
      <p:bldP spid="29" grpId="0"/>
      <p:bldP spid="30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8680450" y="1817350"/>
            <a:ext cx="10304228" cy="1017275"/>
          </a:xfrm>
          <a:prstGeom prst="roundRect">
            <a:avLst>
              <a:gd name="adj" fmla="val 45513"/>
            </a:avLst>
          </a:prstGeom>
          <a:solidFill>
            <a:srgbClr val="1F6121"/>
          </a:solidFill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82285" y="5288094"/>
            <a:ext cx="5129729" cy="602046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18450" y="396875"/>
            <a:ext cx="9350932" cy="938077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000" b="1" spc="425" dirty="0">
                <a:solidFill>
                  <a:srgbClr val="1F612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Виховний</a:t>
            </a:r>
            <a:r>
              <a:rPr sz="6000" b="1" spc="-320" dirty="0">
                <a:solidFill>
                  <a:srgbClr val="1F612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6000" b="1" dirty="0">
                <a:solidFill>
                  <a:srgbClr val="1F612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ефект</a:t>
            </a:r>
            <a:r>
              <a:rPr sz="6000" b="1" spc="-320" dirty="0">
                <a:solidFill>
                  <a:srgbClr val="1F612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6000" b="1" spc="325" dirty="0">
                <a:solidFill>
                  <a:srgbClr val="1F612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знань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7749" y="9083675"/>
            <a:ext cx="747633" cy="7591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6267" y="71852"/>
            <a:ext cx="747633" cy="7591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" y="4528978"/>
            <a:ext cx="747633" cy="7591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7" y="-41096"/>
            <a:ext cx="4322051" cy="493160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 rot="20769490">
            <a:off x="4625292" y="6758310"/>
            <a:ext cx="3970064" cy="465073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256551" y="5578475"/>
            <a:ext cx="4579179" cy="5482816"/>
          </a:xfrm>
          <a:prstGeom prst="rect">
            <a:avLst/>
          </a:prstGeom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790002851"/>
              </p:ext>
            </p:extLst>
          </p:nvPr>
        </p:nvGraphicFramePr>
        <p:xfrm>
          <a:off x="8844929" y="3409940"/>
          <a:ext cx="11252821" cy="7898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9795795" y="1947999"/>
            <a:ext cx="9722485" cy="75597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800" spc="1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Діяльність</a:t>
            </a:r>
            <a:r>
              <a:rPr sz="4800" spc="-9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800" spc="5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у</a:t>
            </a:r>
            <a:r>
              <a:rPr sz="4800" spc="-9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800" spc="175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гуртку</a:t>
            </a:r>
            <a:r>
              <a:rPr sz="4800" spc="-9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4800" spc="195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сприяє</a:t>
            </a:r>
            <a:r>
              <a:rPr lang="ru-RU" sz="4800" spc="195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:</a:t>
            </a:r>
            <a:endParaRPr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56450" y="396875"/>
            <a:ext cx="10275567" cy="1080152"/>
          </a:xfrm>
          <a:prstGeom prst="roundRect">
            <a:avLst>
              <a:gd name="adj" fmla="val 45513"/>
            </a:avLst>
          </a:prstGeom>
          <a:noFill/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178" y="-14843"/>
            <a:ext cx="1395572" cy="139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 rot="233711">
            <a:off x="4148506" y="2587002"/>
            <a:ext cx="4923640" cy="4279380"/>
          </a:xfrm>
          <a:prstGeom prst="round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4F54F6F-B1D8-4A2D-8663-693D84698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>
                                            <p:graphicEl>
                                              <a:dgm id="{D4F54F6F-B1D8-4A2D-8663-693D84698A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graphicEl>
                                              <a:dgm id="{D4F54F6F-B1D8-4A2D-8663-693D84698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graphicEl>
                                              <a:dgm id="{D4F54F6F-B1D8-4A2D-8663-693D84698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0E9F663-402D-4471-9B8F-21E032F9E2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graphicEl>
                                              <a:dgm id="{90E9F663-402D-4471-9B8F-21E032F9E2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graphicEl>
                                              <a:dgm id="{90E9F663-402D-4471-9B8F-21E032F9E2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graphicEl>
                                              <a:dgm id="{90E9F663-402D-4471-9B8F-21E032F9E2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75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63A0BBC-1B97-44BF-B275-08B8EACAE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>
                                            <p:graphicEl>
                                              <a:dgm id="{E63A0BBC-1B97-44BF-B275-08B8EACAE4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graphicEl>
                                              <a:dgm id="{E63A0BBC-1B97-44BF-B275-08B8EACAE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graphicEl>
                                              <a:dgm id="{E63A0BBC-1B97-44BF-B275-08B8EACAE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C9415DB-B572-4222-B667-2D724E57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>
                                            <p:graphicEl>
                                              <a:dgm id="{FC9415DB-B572-4222-B667-2D724E57F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graphicEl>
                                              <a:dgm id="{FC9415DB-B572-4222-B667-2D724E57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graphicEl>
                                              <a:dgm id="{FC9415DB-B572-4222-B667-2D724E57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75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4F5A10E-40EC-41E1-8C9D-090012D5E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>
                                            <p:graphicEl>
                                              <a:dgm id="{B4F5A10E-40EC-41E1-8C9D-090012D5E7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>
                                            <p:graphicEl>
                                              <a:dgm id="{B4F5A10E-40EC-41E1-8C9D-090012D5E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>
                                            <p:graphicEl>
                                              <a:dgm id="{B4F5A10E-40EC-41E1-8C9D-090012D5E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75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57646F6-4277-4420-91EB-A5299D27B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>
                                            <p:graphicEl>
                                              <a:dgm id="{957646F6-4277-4420-91EB-A5299D27BD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>
                                            <p:graphicEl>
                                              <a:dgm id="{957646F6-4277-4420-91EB-A5299D27B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graphicEl>
                                              <a:dgm id="{957646F6-4277-4420-91EB-A5299D27B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75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C653977-FCB1-4E05-AA5F-C2C72CA7C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>
                                            <p:graphicEl>
                                              <a:dgm id="{DC653977-FCB1-4E05-AA5F-C2C72CA7C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>
                                            <p:graphicEl>
                                              <a:dgm id="{DC653977-FCB1-4E05-AA5F-C2C72CA7C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>
                                            <p:graphicEl>
                                              <a:dgm id="{DC653977-FCB1-4E05-AA5F-C2C72CA7C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75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50D54E9-F065-41FB-9A6C-CAF47DC7F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>
                                            <p:graphicEl>
                                              <a:dgm id="{550D54E9-F065-41FB-9A6C-CAF47DC7FD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>
                                            <p:graphicEl>
                                              <a:dgm id="{550D54E9-F065-41FB-9A6C-CAF47DC7F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>
                                            <p:graphicEl>
                                              <a:dgm id="{550D54E9-F065-41FB-9A6C-CAF47DC7F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75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7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Graphic spid="15" grpId="0">
        <p:bldSub>
          <a:bldDgm bld="one"/>
        </p:bldSub>
      </p:bldGraphic>
      <p:bldP spid="13" grpId="0"/>
      <p:bldP spid="1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ject 5"/>
          <p:cNvPicPr/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2901626" y="-1008684"/>
            <a:ext cx="8085092" cy="241379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139" r="97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4938345" cy="580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2835648" y="8642723"/>
            <a:ext cx="8085092" cy="2413795"/>
          </a:xfrm>
          <a:prstGeom prst="rect">
            <a:avLst/>
          </a:prstGeom>
        </p:spPr>
      </p:pic>
      <p:pic>
        <p:nvPicPr>
          <p:cNvPr id="9" name="Picture 7" descr="Донецький обласний еколого-натуралістичний цент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063" y="-16930"/>
            <a:ext cx="1025236" cy="102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781257" y="953365"/>
            <a:ext cx="9242593" cy="1164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ctr">
              <a:lnSpc>
                <a:spcPct val="129000"/>
              </a:lnSpc>
            </a:pPr>
            <a:r>
              <a:rPr lang="ru-RU" sz="5400" b="1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Локація </a:t>
            </a:r>
            <a:r>
              <a:rPr lang="ru-RU" sz="5400" b="1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роботи</a:t>
            </a:r>
            <a:r>
              <a:rPr lang="ru-RU" sz="5400" b="1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5400" b="1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гуртка</a:t>
            </a:r>
            <a:endParaRPr lang="ru-RU" sz="5400" b="1" spc="225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24" y="483100"/>
            <a:ext cx="1194735" cy="1194735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4616144" y="2368020"/>
            <a:ext cx="8596955" cy="259319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ct val="125099"/>
              </a:lnSpc>
              <a:spcBef>
                <a:spcPts val="100"/>
              </a:spcBef>
            </a:pP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Гурток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діє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в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місті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Шостка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Сумської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області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забезпечуючи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дітям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якісний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та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корисний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дозвілля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під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керівництвом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досвідченого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педагога.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575051" y="1008306"/>
            <a:ext cx="9448800" cy="1080152"/>
          </a:xfrm>
          <a:prstGeom prst="roundRect">
            <a:avLst>
              <a:gd name="adj" fmla="val 45513"/>
            </a:avLst>
          </a:prstGeom>
          <a:noFill/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498">
            <a:off x="365454" y="6188975"/>
            <a:ext cx="3842391" cy="512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Скругленный прямоугольник 23"/>
          <p:cNvSpPr/>
          <p:nvPr/>
        </p:nvSpPr>
        <p:spPr>
          <a:xfrm rot="21319782">
            <a:off x="4252686" y="5229952"/>
            <a:ext cx="5674765" cy="6373475"/>
          </a:xfrm>
          <a:prstGeom prst="roundRect">
            <a:avLst/>
          </a:prstGeom>
          <a:solidFill>
            <a:srgbClr val="D7E9DE"/>
          </a:solidFill>
        </p:spPr>
        <p:txBody>
          <a:bodyPr wrap="square">
            <a:spAutoFit/>
          </a:bodyPr>
          <a:lstStyle/>
          <a:p>
            <a:pPr marL="12700" marR="5080" algn="ctr">
              <a:lnSpc>
                <a:spcPct val="125099"/>
              </a:lnSpc>
              <a:spcBef>
                <a:spcPts val="100"/>
              </a:spcBef>
            </a:pP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Завдяки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таким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ініціативам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діти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не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лише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отримують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можливість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розвиватися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творчо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 але й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знаходять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себе у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нових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видах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діяльності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,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що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впливає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на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їхній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загальний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розвиток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та </a:t>
            </a:r>
            <a:r>
              <a:rPr lang="ru-RU" sz="3000" spc="225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мотивацію</a:t>
            </a:r>
            <a:r>
              <a:rPr lang="ru-RU" sz="3000" spc="225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.</a:t>
            </a:r>
            <a:endParaRPr lang="ru-RU" sz="3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249" y="1245830"/>
            <a:ext cx="6450096" cy="483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 rot="221183">
            <a:off x="9787042" y="5358874"/>
            <a:ext cx="4263817" cy="6115629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869262" y="6662524"/>
            <a:ext cx="6234838" cy="4155509"/>
          </a:xfrm>
          <a:prstGeom prst="round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/>
          </a:p>
        </p:txBody>
      </p:sp>
    </p:spTree>
    <p:extLst>
      <p:ext uri="{BB962C8B-B14F-4D97-AF65-F5344CB8AC3E}">
        <p14:creationId xmlns:p14="http://schemas.microsoft.com/office/powerpoint/2010/main" val="19008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3" grpId="0" animBg="1"/>
      <p:bldP spid="24" grpId="0" animBg="1"/>
      <p:bldP spid="18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F35BFF-A889-4B62-BCD4-168715A6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0" y="1035409"/>
            <a:ext cx="11430000" cy="2862322"/>
          </a:xfrm>
        </p:spPr>
        <p:txBody>
          <a:bodyPr rtlCol="0"/>
          <a:lstStyle/>
          <a:p>
            <a:pPr algn="ctr" rtl="0"/>
            <a:r>
              <a:rPr lang="uk-UA" sz="6200" b="1" dirty="0">
                <a:latin typeface="+mj-lt"/>
              </a:rPr>
              <a:t>Тетяна Куча – натхненниця та педагог в екологічній освіті</a:t>
            </a:r>
          </a:p>
        </p:txBody>
      </p:sp>
      <p:sp>
        <p:nvSpPr>
          <p:cNvPr id="16" name="Місце для тексту 15">
            <a:extLst>
              <a:ext uri="{FF2B5EF4-FFF2-40B4-BE49-F238E27FC236}">
                <a16:creationId xmlns:a16="http://schemas.microsoft.com/office/drawing/2014/main" xmlns="" id="{A761FA4B-43B9-4C0B-BD10-1127709C9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1778" y="4435475"/>
            <a:ext cx="11386344" cy="6647974"/>
          </a:xfrm>
        </p:spPr>
        <p:txBody>
          <a:bodyPr rtlCol="0"/>
          <a:lstStyle/>
          <a:p>
            <a:pPr algn="ctr" rtl="0"/>
            <a:r>
              <a:rPr lang="uk-UA" sz="3600" dirty="0" smtClean="0">
                <a:latin typeface="+mn-lt"/>
              </a:rPr>
              <a:t>Тетяна </a:t>
            </a:r>
            <a:r>
              <a:rPr lang="uk-UA" sz="3600" dirty="0">
                <a:latin typeface="+mn-lt"/>
              </a:rPr>
              <a:t>Куча – це неймовірна жінка, яка присвячує себе роботі з дітьми, поєднуючи педагогічний талант, глибокі знання про природу та щиру любов до своєї справи. </a:t>
            </a:r>
            <a:endParaRPr lang="uk-UA" sz="3600" dirty="0" smtClean="0">
              <a:latin typeface="+mn-lt"/>
            </a:endParaRPr>
          </a:p>
          <a:p>
            <a:pPr algn="ctr" rtl="0"/>
            <a:r>
              <a:rPr lang="uk-UA" sz="3600" dirty="0" smtClean="0">
                <a:latin typeface="+mn-lt"/>
              </a:rPr>
              <a:t>Вона </a:t>
            </a:r>
            <a:r>
              <a:rPr lang="uk-UA" sz="3600" dirty="0">
                <a:latin typeface="+mn-lt"/>
              </a:rPr>
              <a:t>є керівником гуртків «Обличчя природи» та «Лікарські рослини», завдяки яким вихованці дізнаються про багатство навколишнього середовища та важливість його збереження.</a:t>
            </a:r>
          </a:p>
          <a:p>
            <a:pPr algn="ctr" rtl="0"/>
            <a:r>
              <a:rPr lang="uk-UA" sz="3600" dirty="0">
                <a:latin typeface="+mn-lt"/>
              </a:rPr>
              <a:t>Заняття дають можливість дітям відчути живий зв’язок з природою.</a:t>
            </a:r>
          </a:p>
          <a:p>
            <a:pPr algn="l" rtl="0"/>
            <a:endParaRPr lang="uk-UA" sz="3600" dirty="0">
              <a:latin typeface="+mn-lt"/>
            </a:endParaRPr>
          </a:p>
          <a:p>
            <a:pPr algn="l" rtl="0"/>
            <a:endParaRPr lang="uk-UA" sz="3600" dirty="0">
              <a:latin typeface="+mn-lt"/>
            </a:endParaRPr>
          </a:p>
        </p:txBody>
      </p:sp>
      <p:sp>
        <p:nvSpPr>
          <p:cNvPr id="3" name="Місце для номера слайда 2">
            <a:extLst>
              <a:ext uri="{FF2B5EF4-FFF2-40B4-BE49-F238E27FC236}">
                <a16:creationId xmlns:a16="http://schemas.microsoft.com/office/drawing/2014/main" xmlns="" id="{FC9047CD-1956-7146-971D-D05A280ACB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474953" y="10517696"/>
            <a:ext cx="4623943" cy="276999"/>
          </a:xfrm>
        </p:spPr>
        <p:txBody>
          <a:bodyPr rtlCol="0"/>
          <a:lstStyle/>
          <a:p>
            <a:pPr rtl="0"/>
            <a:fld id="{13D2E340-0663-474B-992C-9192B5C45E57}" type="slidenum">
              <a:rPr lang="uk-UA" smtClean="0"/>
              <a:t>9</a:t>
            </a:fld>
            <a:endParaRPr lang="uk-UA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5650" y="729582"/>
            <a:ext cx="11658600" cy="3200400"/>
          </a:xfrm>
          <a:prstGeom prst="roundRect">
            <a:avLst>
              <a:gd name="adj" fmla="val 45513"/>
            </a:avLst>
          </a:prstGeom>
          <a:noFill/>
          <a:ln w="57150">
            <a:solidFill>
              <a:srgbClr val="30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">
              <a:solidFill>
                <a:srgbClr val="0066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289" y="568826"/>
            <a:ext cx="7543800" cy="1005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78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build="p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</TotalTime>
  <Words>1281</Words>
  <Application>Microsoft Office PowerPoint</Application>
  <PresentationFormat>Произвольный</PresentationFormat>
  <Paragraphs>124</Paragraphs>
  <Slides>19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ДОНЕЦЬКИЙ ОБЛАСНИЙ ЕКОЛОГО -НАТУРАЛІСТИЧНИЙ ЦЕНТР</vt:lpstr>
      <vt:lpstr>Презентация PowerPoint</vt:lpstr>
      <vt:lpstr>Основні напрями діяльності в ХАБах</vt:lpstr>
      <vt:lpstr>Презентация PowerPoint</vt:lpstr>
      <vt:lpstr>Праця педагогів Донецького обласного еколого-натуралістичного центру</vt:lpstr>
      <vt:lpstr>Особливості роботи гуртка</vt:lpstr>
      <vt:lpstr>Виховний ефект знань</vt:lpstr>
      <vt:lpstr>Презентация PowerPoint</vt:lpstr>
      <vt:lpstr>Тетяна Куча – натхненниця та педагог в екологічній освіті</vt:lpstr>
      <vt:lpstr>Презентация PowerPoint</vt:lpstr>
      <vt:lpstr>Чому Тетяна – натхнення для багатьох  тому, що не просто навчає, вона передає вихованцям любов до природи.</vt:lpstr>
      <vt:lpstr>Презентация PowerPoint</vt:lpstr>
      <vt:lpstr>Презентация PowerPoint</vt:lpstr>
      <vt:lpstr>Презентация PowerPoint</vt:lpstr>
      <vt:lpstr>Основні напрями діяльності</vt:lpstr>
      <vt:lpstr>Презентация PowerPoint</vt:lpstr>
      <vt:lpstr>Презентация PowerPoint</vt:lpstr>
      <vt:lpstr>Презентация PowerPoint</vt:lpstr>
      <vt:lpstr>ДОНЕЦЬКИЙ ОБЛАСНИЙ ЕКОЛОГО- НАТУРАЛІСТИЧНИЙ ЦЕНТР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</dc:title>
  <dc:creator>Comp</dc:creator>
  <cp:lastModifiedBy>Comp</cp:lastModifiedBy>
  <cp:revision>48</cp:revision>
  <dcterms:created xsi:type="dcterms:W3CDTF">2025-01-24T05:30:32Z</dcterms:created>
  <dcterms:modified xsi:type="dcterms:W3CDTF">2025-02-05T08:39:11Z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2025-01-23T00:00:00Z</vt:filetime>
  </property>
  <property fmtid="{D5CDD505-2E9C-101B-9397-08002B2CF9AE}" pid="3" name="Creator">
    <vt:lpwstr>UnknownApplication</vt:lpwstr>
  </property>
  <property fmtid="{D5CDD505-2E9C-101B-9397-08002B2CF9AE}" pid="4" name="LastSaved">
    <vt:filetime>2025-01-24T00:00:00Z</vt:filetime>
  </property>
  <property fmtid="{D5CDD505-2E9C-101B-9397-08002B2CF9AE}" pid="5" name="Producer">
    <vt:lpwstr>GPL Ghostscript 9.53.3</vt:lpwstr>
  </property>
</Properties>
</file>