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ryndan Write" panose="020B0604020202020204" charset="0"/>
      <p:regular r:id="rId11"/>
    </p:embeddedFont>
    <p:embeddedFont>
      <p:font typeface="Helvetica World Bold" panose="020B0604020202020204" charset="-12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egu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536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www.youtube.com/watch?v=CiPEM3NBbIs&amp;list=PLhOd5NMKH9bqC2pIGySSh6IOUG32z0BLp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read.bookcreator.com/zEVHjKm1baVc1yaeBcqrWgU8rU62/GSCPgxVEQpmCDB_L4NHkWQ/X1e0268hSPWEIAMQHOhV0Q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read.bookcreator.com/CAv8YKhAkCWy13ib99QDoEH7Srj2/RE9GxkCbSfKosvvpx1-W4A/7ViuiMkiQPCQ2sU16A9sQw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2.sv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27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0" Type="http://schemas.openxmlformats.org/officeDocument/2006/relationships/image" Target="../media/image5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21" Type="http://schemas.openxmlformats.org/officeDocument/2006/relationships/image" Target="../media/image32.sv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.svg"/><Relationship Id="rId5" Type="http://schemas.openxmlformats.org/officeDocument/2006/relationships/image" Target="../media/image3.png"/><Relationship Id="rId15" Type="http://schemas.openxmlformats.org/officeDocument/2006/relationships/image" Target="../media/image42.svg"/><Relationship Id="rId10" Type="http://schemas.openxmlformats.org/officeDocument/2006/relationships/image" Target="../media/image7.png"/><Relationship Id="rId19" Type="http://schemas.openxmlformats.org/officeDocument/2006/relationships/image" Target="../media/image44.svg"/><Relationship Id="rId4" Type="http://schemas.openxmlformats.org/officeDocument/2006/relationships/image" Target="../media/image27.svg"/><Relationship Id="rId9" Type="http://schemas.openxmlformats.org/officeDocument/2006/relationships/image" Target="../media/image27.jpe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6.sv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5.svg"/><Relationship Id="rId15" Type="http://schemas.openxmlformats.org/officeDocument/2006/relationships/hyperlink" Target="https://www.facebook.com/donoenc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hyperlink" Target="http://www.donoenc.com.u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04326">
            <a:off x="884830" y="3954490"/>
            <a:ext cx="3500388" cy="5714919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16012" y="713343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92738" y="2906699"/>
            <a:ext cx="11400277" cy="390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399" spc="-52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Залучення </a:t>
            </a:r>
          </a:p>
          <a:p>
            <a:pPr algn="ctr">
              <a:lnSpc>
                <a:spcPts val="10079"/>
              </a:lnSpc>
            </a:pPr>
            <a:r>
              <a:rPr lang="en-US" sz="8399" spc="-52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здобувачів освіти області </a:t>
            </a:r>
          </a:p>
          <a:p>
            <a:pPr algn="ctr">
              <a:lnSpc>
                <a:spcPts val="10079"/>
              </a:lnSpc>
            </a:pPr>
            <a:r>
              <a:rPr lang="en-US" sz="8399" spc="-52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до проєктної діяльності</a:t>
            </a:r>
          </a:p>
        </p:txBody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34200" y="8724608"/>
            <a:ext cx="10210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39"/>
              </a:lnSpc>
            </a:pPr>
            <a:r>
              <a:rPr lang="en-US" sz="3199" b="1" spc="-166" dirty="0" err="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Юлія</a:t>
            </a:r>
            <a:r>
              <a:rPr lang="en-US" sz="3199" b="1" spc="-166" dirty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sz="3199" b="1" spc="-166" dirty="0" err="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Тугаріна</a:t>
            </a:r>
            <a:endParaRPr lang="en-US" sz="3199" b="1" spc="-166" dirty="0">
              <a:solidFill>
                <a:srgbClr val="FFFFFF"/>
              </a:solidFill>
              <a:latin typeface="Gaegu Bold"/>
              <a:ea typeface="Gaegu Bold"/>
              <a:cs typeface="Gaegu Bold"/>
              <a:sym typeface="Gaegu Bold"/>
            </a:endParaRPr>
          </a:p>
          <a:p>
            <a:pPr algn="r">
              <a:lnSpc>
                <a:spcPts val="3039"/>
              </a:lnSpc>
            </a:pPr>
            <a:r>
              <a:rPr lang="en-US" sz="3199" b="1" spc="-166" dirty="0" err="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завідувач</a:t>
            </a:r>
            <a:r>
              <a:rPr lang="en-US" sz="3199" b="1" spc="-166" dirty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sz="3199" b="1" spc="-166" dirty="0" err="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відділу</a:t>
            </a:r>
            <a:r>
              <a:rPr lang="en-US" sz="3199" b="1" spc="-166" dirty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sz="3199" b="1" spc="-166" dirty="0" err="1" smtClean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методичного</a:t>
            </a:r>
            <a:r>
              <a:rPr lang="en-US" sz="3199" b="1" spc="-166" dirty="0" smtClean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uk-UA" sz="3199" b="1" spc="-166" dirty="0" smtClean="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                    Донецького обласного еколого-натуралістичного центру</a:t>
            </a:r>
            <a:endParaRPr lang="en-US" sz="3199" b="1" spc="-166" dirty="0">
              <a:solidFill>
                <a:srgbClr val="FFFFFF"/>
              </a:solidFill>
              <a:latin typeface="Gaegu Bold"/>
              <a:ea typeface="Gaegu Bold"/>
              <a:cs typeface="Gaegu Bold"/>
              <a:sym typeface="Gaegu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1080" y="1128943"/>
            <a:ext cx="13667198" cy="2438559"/>
          </a:xfrm>
          <a:custGeom>
            <a:avLst/>
            <a:gdLst/>
            <a:ahLst/>
            <a:cxnLst/>
            <a:rect l="l" t="t" r="r" b="b"/>
            <a:pathLst>
              <a:path w="13667198" h="2438559">
                <a:moveTo>
                  <a:pt x="0" y="0"/>
                </a:moveTo>
                <a:lnTo>
                  <a:pt x="13667197" y="0"/>
                </a:lnTo>
                <a:lnTo>
                  <a:pt x="13667197" y="2438559"/>
                </a:lnTo>
                <a:lnTo>
                  <a:pt x="0" y="243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9243" b="-28952"/>
            </a:stretch>
          </a:blipFill>
        </p:spPr>
      </p:sp>
      <p:sp>
        <p:nvSpPr>
          <p:cNvPr id="4" name="Freeform 4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27943">
            <a:off x="14022864" y="42720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6" y="0"/>
                </a:lnTo>
                <a:lnTo>
                  <a:pt x="2197136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2041938" y="4514775"/>
            <a:ext cx="8162137" cy="490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885815" y="4062802"/>
            <a:ext cx="801115" cy="8011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3722" y="4995323"/>
            <a:ext cx="3815850" cy="16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Розвиток екологічної свідомості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9700" y="4995323"/>
            <a:ext cx="3664701" cy="16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Формування соціальних навичок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54228" y="4995323"/>
            <a:ext cx="4001874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Освітня </a:t>
            </a:r>
          </a:p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цінність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9283" y="8109315"/>
            <a:ext cx="3554326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Практичний досвід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154608" y="4062802"/>
            <a:ext cx="801115" cy="8011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04068" y="4165633"/>
            <a:ext cx="801115" cy="80111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981930">
            <a:off x="-2552417" y="-2582795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83965" y="1344965"/>
            <a:ext cx="12493173" cy="214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</a:pPr>
            <a:r>
              <a:rPr lang="en-US" sz="5501" b="1" spc="-368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Реалізація проєктів екологічного, біологічного та агрономічного напрямів</a:t>
            </a:r>
          </a:p>
        </p:txBody>
      </p:sp>
      <p:sp>
        <p:nvSpPr>
          <p:cNvPr id="22" name="AutoShape 22"/>
          <p:cNvSpPr/>
          <p:nvPr/>
        </p:nvSpPr>
        <p:spPr>
          <a:xfrm>
            <a:off x="8106997" y="7481068"/>
            <a:ext cx="8224388" cy="490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9847982" y="8109315"/>
            <a:ext cx="3815850" cy="16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Виховання етичних цінностей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879721" y="8109315"/>
            <a:ext cx="4001874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u="sng" spc="-23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Підготовка до майбутнього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305889" y="7078123"/>
            <a:ext cx="801115" cy="80111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355349" y="7180954"/>
            <a:ext cx="801115" cy="80111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530270" y="7129538"/>
            <a:ext cx="801115" cy="801115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460967" y="654831"/>
            <a:ext cx="4821847" cy="8143563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108265" t="-15251" r="-128084" b="-936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19846" y="2200587"/>
            <a:ext cx="4821847" cy="8143563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20277" r="-2891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2238" y="649923"/>
            <a:ext cx="4821847" cy="8143563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6"/>
              <a:stretch>
                <a:fillRect l="-8334" r="-6178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7251747">
            <a:off x="16347618" y="736482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1" y="0"/>
                </a:lnTo>
                <a:lnTo>
                  <a:pt x="1870391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819846" y="1269431"/>
            <a:ext cx="4821847" cy="98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3604" b="1" u="sng" spc="-24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9" tooltip="https://read.bookcreator.com/CAv8YKhAkCWy13ib99QDoEH7Srj2/RE9GxkCbSfKosvvpx1-W4A/7ViuiMkiQPCQ2sU16A9sQw"/>
              </a:rPr>
              <a:t>Кришечки збери - захисникам допоможи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2238" y="8582495"/>
            <a:ext cx="4272573" cy="110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4004" b="1" u="sng" spc="-268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10" tooltip="https://read.bookcreator.com/zEVHjKm1baVc1yaeBcqrWgU8rU62/GSCPgxVEQpmCDB_L4NHkWQ/X1e0268hSPWEIAMQHOhV0Q"/>
              </a:rPr>
              <a:t>Вітаміни </a:t>
            </a:r>
          </a:p>
          <a:p>
            <a:pPr algn="ctr">
              <a:lnSpc>
                <a:spcPts val="3804"/>
              </a:lnSpc>
            </a:pPr>
            <a:r>
              <a:rPr lang="en-US" sz="4004" b="1" u="sng" spc="-268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10" tooltip="https://read.bookcreator.com/zEVHjKm1baVc1yaeBcqrWgU8rU62/GSCPgxVEQpmCDB_L4NHkWQ/X1e0268hSPWEIAMQHOhV0Q"/>
              </a:rPr>
              <a:t>на підвіконні</a:t>
            </a:r>
          </a:p>
        </p:txBody>
      </p:sp>
      <p:sp>
        <p:nvSpPr>
          <p:cNvPr id="15" name="Freeform 15"/>
          <p:cNvSpPr/>
          <p:nvPr/>
        </p:nvSpPr>
        <p:spPr>
          <a:xfrm rot="-7587409" flipH="1">
            <a:off x="93505" y="739378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0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0" y="1224256"/>
                </a:lnTo>
                <a:lnTo>
                  <a:pt x="18703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08749" flipH="1">
            <a:off x="10674786" y="2323065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6"/>
                </a:lnTo>
                <a:lnTo>
                  <a:pt x="1713289" y="1121426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966852" y="8683625"/>
            <a:ext cx="3810077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99"/>
              </a:lnSpc>
            </a:pPr>
            <a:r>
              <a:rPr lang="en-US" sz="3999" b="1" u="sng" spc="-26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11" tooltip="https://www.youtube.com/watch?v=CiPEM3NBbIs&amp;list=PLhOd5NMKH9bqC2pIGySSh6IOUG32z0BLp"/>
              </a:rPr>
              <a:t>Живи здОрово!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380265">
            <a:off x="1066465" y="644698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3"/>
                </a:lnTo>
                <a:lnTo>
                  <a:pt x="0" y="16662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88038">
            <a:off x="14173390" y="891702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73535" flipH="1" flipV="1">
            <a:off x="14568161" y="1225036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80265">
            <a:off x="1218865" y="797098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3"/>
                </a:lnTo>
                <a:lnTo>
                  <a:pt x="0" y="16662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32835">
            <a:off x="3450050" y="3116195"/>
            <a:ext cx="9521995" cy="7386139"/>
            <a:chOff x="0" y="0"/>
            <a:chExt cx="6346952" cy="4923282"/>
          </a:xfrm>
        </p:grpSpPr>
        <p:sp>
          <p:nvSpPr>
            <p:cNvPr id="8" name="Freeform 8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9"/>
              <a:stretch>
                <a:fillRect l="-4935" r="-330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24364">
            <a:off x="12525801" y="5562850"/>
            <a:ext cx="5770958" cy="3285238"/>
          </a:xfrm>
          <a:custGeom>
            <a:avLst/>
            <a:gdLst/>
            <a:ahLst/>
            <a:cxnLst/>
            <a:rect l="l" t="t" r="r" b="b"/>
            <a:pathLst>
              <a:path w="5770958" h="3285238">
                <a:moveTo>
                  <a:pt x="0" y="0"/>
                </a:moveTo>
                <a:lnTo>
                  <a:pt x="5770958" y="0"/>
                </a:lnTo>
                <a:lnTo>
                  <a:pt x="5770958" y="3285238"/>
                </a:lnTo>
                <a:lnTo>
                  <a:pt x="0" y="3285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362931">
            <a:off x="2562153" y="851335"/>
            <a:ext cx="9622628" cy="287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9"/>
              </a:lnSpc>
            </a:pPr>
            <a:r>
              <a:rPr lang="en-US" sz="7599" spc="-50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STEM-проєкт </a:t>
            </a:r>
          </a:p>
          <a:p>
            <a:pPr algn="ctr">
              <a:lnSpc>
                <a:spcPts val="7219"/>
              </a:lnSpc>
            </a:pPr>
            <a:r>
              <a:rPr lang="en-US" sz="7599" spc="-50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“Екозлочини рф </a:t>
            </a:r>
          </a:p>
          <a:p>
            <a:pPr algn="ctr">
              <a:lnSpc>
                <a:spcPts val="7219"/>
              </a:lnSpc>
            </a:pPr>
            <a:r>
              <a:rPr lang="en-US" sz="7599" spc="-50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на інтерактивній мапі”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9360905" flipH="1" flipV="1">
            <a:off x="6419814" y="2815400"/>
            <a:ext cx="4660420" cy="4938788"/>
          </a:xfrm>
          <a:custGeom>
            <a:avLst/>
            <a:gdLst/>
            <a:ahLst/>
            <a:cxnLst/>
            <a:rect l="l" t="t" r="r" b="b"/>
            <a:pathLst>
              <a:path w="4660420" h="4938788">
                <a:moveTo>
                  <a:pt x="4660420" y="4938788"/>
                </a:moveTo>
                <a:lnTo>
                  <a:pt x="0" y="4938788"/>
                </a:lnTo>
                <a:lnTo>
                  <a:pt x="0" y="0"/>
                </a:lnTo>
                <a:lnTo>
                  <a:pt x="4660420" y="0"/>
                </a:lnTo>
                <a:lnTo>
                  <a:pt x="4660420" y="493878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35620" y="1537327"/>
            <a:ext cx="5158146" cy="5158146"/>
            <a:chOff x="0" y="0"/>
            <a:chExt cx="19050000" cy="19050000"/>
          </a:xfrm>
        </p:grpSpPr>
        <p:sp>
          <p:nvSpPr>
            <p:cNvPr id="5" name="Freeform 5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21511" r="-2858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930450" y="3926540"/>
            <a:ext cx="6217966" cy="6217966"/>
            <a:chOff x="0" y="0"/>
            <a:chExt cx="19050000" cy="19050000"/>
          </a:xfrm>
        </p:grpSpPr>
        <p:sp>
          <p:nvSpPr>
            <p:cNvPr id="8" name="Freeform 8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0800000">
            <a:off x="5785186" y="302667"/>
            <a:ext cx="12195279" cy="2186136"/>
          </a:xfrm>
          <a:custGeom>
            <a:avLst/>
            <a:gdLst/>
            <a:ahLst/>
            <a:cxnLst/>
            <a:rect l="l" t="t" r="r" b="b"/>
            <a:pathLst>
              <a:path w="12195279" h="2186136">
                <a:moveTo>
                  <a:pt x="0" y="0"/>
                </a:moveTo>
                <a:lnTo>
                  <a:pt x="12195279" y="0"/>
                </a:lnTo>
                <a:lnTo>
                  <a:pt x="12195279" y="2186136"/>
                </a:lnTo>
                <a:lnTo>
                  <a:pt x="0" y="2186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47153" r="-1510" b="-97092"/>
            </a:stretch>
          </a:blipFill>
        </p:spPr>
      </p:sp>
      <p:sp>
        <p:nvSpPr>
          <p:cNvPr id="11" name="Freeform 11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33173" y="6952667"/>
            <a:ext cx="8465846" cy="3047341"/>
          </a:xfrm>
          <a:custGeom>
            <a:avLst/>
            <a:gdLst/>
            <a:ahLst/>
            <a:cxnLst/>
            <a:rect l="l" t="t" r="r" b="b"/>
            <a:pathLst>
              <a:path w="8465846" h="3047341">
                <a:moveTo>
                  <a:pt x="0" y="0"/>
                </a:moveTo>
                <a:lnTo>
                  <a:pt x="8465846" y="0"/>
                </a:lnTo>
                <a:lnTo>
                  <a:pt x="8465846" y="3047342"/>
                </a:lnTo>
                <a:lnTo>
                  <a:pt x="0" y="3047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501" t="-69066" r="-25445" b="-5119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89983" y="757238"/>
            <a:ext cx="9869317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7499" spc="-502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Проєкт </a:t>
            </a:r>
          </a:p>
          <a:p>
            <a:pPr algn="ctr">
              <a:lnSpc>
                <a:spcPts val="5099"/>
              </a:lnSpc>
            </a:pPr>
            <a:r>
              <a:rPr lang="en-US" sz="7499" spc="-502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“Від насінини до рослини”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002" y="1473140"/>
            <a:ext cx="6919707" cy="9148651"/>
          </a:xfrm>
          <a:custGeom>
            <a:avLst/>
            <a:gdLst/>
            <a:ahLst/>
            <a:cxnLst/>
            <a:rect l="l" t="t" r="r" b="b"/>
            <a:pathLst>
              <a:path w="6919707" h="9148651">
                <a:moveTo>
                  <a:pt x="0" y="0"/>
                </a:moveTo>
                <a:lnTo>
                  <a:pt x="6919707" y="0"/>
                </a:lnTo>
                <a:lnTo>
                  <a:pt x="6919707" y="9148651"/>
                </a:lnTo>
                <a:lnTo>
                  <a:pt x="0" y="9148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0282">
            <a:off x="1171928" y="80511"/>
            <a:ext cx="6606179" cy="2628359"/>
          </a:xfrm>
          <a:custGeom>
            <a:avLst/>
            <a:gdLst/>
            <a:ahLst/>
            <a:cxnLst/>
            <a:rect l="l" t="t" r="r" b="b"/>
            <a:pathLst>
              <a:path w="6606179" h="2628359">
                <a:moveTo>
                  <a:pt x="0" y="0"/>
                </a:moveTo>
                <a:lnTo>
                  <a:pt x="6606179" y="0"/>
                </a:lnTo>
                <a:lnTo>
                  <a:pt x="6606179" y="2628359"/>
                </a:lnTo>
                <a:lnTo>
                  <a:pt x="0" y="2628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0" t="-10047" r="-1510"/>
            </a:stretch>
          </a:blipFill>
        </p:spPr>
      </p:sp>
      <p:sp>
        <p:nvSpPr>
          <p:cNvPr id="5" name="Freeform 5"/>
          <p:cNvSpPr/>
          <p:nvPr/>
        </p:nvSpPr>
        <p:spPr>
          <a:xfrm rot="-10669463">
            <a:off x="6976559" y="1037094"/>
            <a:ext cx="1260709" cy="1158027"/>
          </a:xfrm>
          <a:custGeom>
            <a:avLst/>
            <a:gdLst/>
            <a:ahLst/>
            <a:cxnLst/>
            <a:rect l="l" t="t" r="r" b="b"/>
            <a:pathLst>
              <a:path w="1260709" h="1158027">
                <a:moveTo>
                  <a:pt x="0" y="0"/>
                </a:moveTo>
                <a:lnTo>
                  <a:pt x="1260709" y="0"/>
                </a:lnTo>
                <a:lnTo>
                  <a:pt x="1260709" y="1158027"/>
                </a:lnTo>
                <a:lnTo>
                  <a:pt x="0" y="1158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2686">
            <a:off x="5870518" y="-109535"/>
            <a:ext cx="1655211" cy="872669"/>
          </a:xfrm>
          <a:custGeom>
            <a:avLst/>
            <a:gdLst/>
            <a:ahLst/>
            <a:cxnLst/>
            <a:rect l="l" t="t" r="r" b="b"/>
            <a:pathLst>
              <a:path w="1655211" h="872669">
                <a:moveTo>
                  <a:pt x="0" y="0"/>
                </a:moveTo>
                <a:lnTo>
                  <a:pt x="1655210" y="0"/>
                </a:lnTo>
                <a:lnTo>
                  <a:pt x="1655210" y="872668"/>
                </a:lnTo>
                <a:lnTo>
                  <a:pt x="0" y="872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8187" y="440116"/>
            <a:ext cx="5814759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5199" spc="-348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Проєкт </a:t>
            </a:r>
          </a:p>
          <a:p>
            <a:pPr algn="ctr">
              <a:lnSpc>
                <a:spcPts val="4939"/>
              </a:lnSpc>
            </a:pPr>
            <a:r>
              <a:rPr lang="en-US" sz="5199" spc="-348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“Здорове харчування: </a:t>
            </a:r>
          </a:p>
          <a:p>
            <a:pPr algn="ctr">
              <a:lnSpc>
                <a:spcPts val="4939"/>
              </a:lnSpc>
            </a:pPr>
            <a:r>
              <a:rPr lang="en-US" sz="5199" spc="-348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покажи свій сніданок”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860079" y="2302456"/>
            <a:ext cx="4925922" cy="8319335"/>
            <a:chOff x="0" y="0"/>
            <a:chExt cx="13716000" cy="23164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8"/>
              <a:stretch>
                <a:fillRect t="-178" b="-17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9"/>
              <a:stretch>
                <a:fillRect l="-93164" r="-3472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2321897">
            <a:off x="6901284" y="1703668"/>
            <a:ext cx="1628350" cy="2537089"/>
          </a:xfrm>
          <a:custGeom>
            <a:avLst/>
            <a:gdLst/>
            <a:ahLst/>
            <a:cxnLst/>
            <a:rect l="l" t="t" r="r" b="b"/>
            <a:pathLst>
              <a:path w="1628350" h="2537089">
                <a:moveTo>
                  <a:pt x="0" y="0"/>
                </a:moveTo>
                <a:lnTo>
                  <a:pt x="1628350" y="0"/>
                </a:lnTo>
                <a:lnTo>
                  <a:pt x="1628350" y="2537089"/>
                </a:lnTo>
                <a:lnTo>
                  <a:pt x="0" y="2537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9333" y="7122199"/>
            <a:ext cx="3354667" cy="2872434"/>
          </a:xfrm>
          <a:custGeom>
            <a:avLst/>
            <a:gdLst/>
            <a:ahLst/>
            <a:cxnLst/>
            <a:rect l="l" t="t" r="r" b="b"/>
            <a:pathLst>
              <a:path w="3354667" h="2872434">
                <a:moveTo>
                  <a:pt x="0" y="0"/>
                </a:moveTo>
                <a:lnTo>
                  <a:pt x="3354667" y="0"/>
                </a:lnTo>
                <a:lnTo>
                  <a:pt x="3354667" y="2872433"/>
                </a:lnTo>
                <a:lnTo>
                  <a:pt x="0" y="2872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45919" y="360286"/>
            <a:ext cx="7491173" cy="1306591"/>
          </a:xfrm>
          <a:custGeom>
            <a:avLst/>
            <a:gdLst/>
            <a:ahLst/>
            <a:cxnLst/>
            <a:rect l="l" t="t" r="r" b="b"/>
            <a:pathLst>
              <a:path w="7491173" h="1306591">
                <a:moveTo>
                  <a:pt x="0" y="0"/>
                </a:moveTo>
                <a:lnTo>
                  <a:pt x="7491173" y="0"/>
                </a:lnTo>
                <a:lnTo>
                  <a:pt x="7491173" y="1306591"/>
                </a:lnTo>
                <a:lnTo>
                  <a:pt x="0" y="1306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675" r="-4791" b="-52667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240822">
            <a:off x="10834246" y="1624885"/>
            <a:ext cx="7265427" cy="5635736"/>
            <a:chOff x="0" y="0"/>
            <a:chExt cx="6346952" cy="4923282"/>
          </a:xfrm>
        </p:grpSpPr>
        <p:sp>
          <p:nvSpPr>
            <p:cNvPr id="15" name="Freeform 15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13"/>
              <a:stretch>
                <a:fillRect l="-54600" t="-13400" r="-19842" b="-13037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2092178" y="6486606"/>
            <a:ext cx="2002498" cy="3508026"/>
          </a:xfrm>
          <a:custGeom>
            <a:avLst/>
            <a:gdLst/>
            <a:ahLst/>
            <a:cxnLst/>
            <a:rect l="l" t="t" r="r" b="b"/>
            <a:pathLst>
              <a:path w="2002498" h="3508026">
                <a:moveTo>
                  <a:pt x="0" y="0"/>
                </a:moveTo>
                <a:lnTo>
                  <a:pt x="2002498" y="0"/>
                </a:lnTo>
                <a:lnTo>
                  <a:pt x="2002498" y="3508026"/>
                </a:lnTo>
                <a:lnTo>
                  <a:pt x="0" y="35080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3156" flipH="1">
            <a:off x="10854654" y="1874498"/>
            <a:ext cx="886377" cy="1753624"/>
          </a:xfrm>
          <a:custGeom>
            <a:avLst/>
            <a:gdLst/>
            <a:ahLst/>
            <a:cxnLst/>
            <a:rect l="l" t="t" r="r" b="b"/>
            <a:pathLst>
              <a:path w="886377" h="1753624">
                <a:moveTo>
                  <a:pt x="886377" y="0"/>
                </a:moveTo>
                <a:lnTo>
                  <a:pt x="0" y="0"/>
                </a:lnTo>
                <a:lnTo>
                  <a:pt x="0" y="1753624"/>
                </a:lnTo>
                <a:lnTo>
                  <a:pt x="886377" y="1753624"/>
                </a:lnTo>
                <a:lnTo>
                  <a:pt x="88637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64482" y="5736797"/>
            <a:ext cx="2380093" cy="4257835"/>
          </a:xfrm>
          <a:custGeom>
            <a:avLst/>
            <a:gdLst/>
            <a:ahLst/>
            <a:cxnLst/>
            <a:rect l="l" t="t" r="r" b="b"/>
            <a:pathLst>
              <a:path w="2380093" h="4257835">
                <a:moveTo>
                  <a:pt x="0" y="0"/>
                </a:moveTo>
                <a:lnTo>
                  <a:pt x="2380093" y="0"/>
                </a:lnTo>
                <a:lnTo>
                  <a:pt x="2380093" y="4257835"/>
                </a:lnTo>
                <a:lnTo>
                  <a:pt x="0" y="42578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3167">
            <a:off x="15626312" y="3512830"/>
            <a:ext cx="3267068" cy="1859847"/>
          </a:xfrm>
          <a:custGeom>
            <a:avLst/>
            <a:gdLst/>
            <a:ahLst/>
            <a:cxnLst/>
            <a:rect l="l" t="t" r="r" b="b"/>
            <a:pathLst>
              <a:path w="3267068" h="1859847">
                <a:moveTo>
                  <a:pt x="0" y="0"/>
                </a:moveTo>
                <a:lnTo>
                  <a:pt x="3267068" y="0"/>
                </a:lnTo>
                <a:lnTo>
                  <a:pt x="3267068" y="1859846"/>
                </a:lnTo>
                <a:lnTo>
                  <a:pt x="0" y="185984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332957" y="687013"/>
            <a:ext cx="6311619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5200" spc="-348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STEM-проєкт “Сортуй”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9740" y="443299"/>
            <a:ext cx="15488520" cy="1548597"/>
          </a:xfrm>
          <a:custGeom>
            <a:avLst/>
            <a:gdLst/>
            <a:ahLst/>
            <a:cxnLst/>
            <a:rect l="l" t="t" r="r" b="b"/>
            <a:pathLst>
              <a:path w="15488520" h="1548597">
                <a:moveTo>
                  <a:pt x="0" y="0"/>
                </a:moveTo>
                <a:lnTo>
                  <a:pt x="15488520" y="0"/>
                </a:lnTo>
                <a:lnTo>
                  <a:pt x="15488520" y="1548597"/>
                </a:lnTo>
                <a:lnTo>
                  <a:pt x="0" y="15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9113" r="-4791" b="-166322"/>
            </a:stretch>
          </a:blipFill>
        </p:spPr>
      </p:sp>
      <p:sp>
        <p:nvSpPr>
          <p:cNvPr id="4" name="Freeform 4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323710" flipH="1">
            <a:off x="15819527" y="435392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47305" flipH="1">
            <a:off x="82758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7676" y="2999291"/>
            <a:ext cx="8523076" cy="5110169"/>
          </a:xfrm>
          <a:custGeom>
            <a:avLst/>
            <a:gdLst/>
            <a:ahLst/>
            <a:cxnLst/>
            <a:rect l="l" t="t" r="r" b="b"/>
            <a:pathLst>
              <a:path w="8523076" h="5110169">
                <a:moveTo>
                  <a:pt x="0" y="0"/>
                </a:moveTo>
                <a:lnTo>
                  <a:pt x="8523076" y="0"/>
                </a:lnTo>
                <a:lnTo>
                  <a:pt x="8523076" y="5110170"/>
                </a:lnTo>
                <a:lnTo>
                  <a:pt x="0" y="5110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19" r="-16656" b="-19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08728" y="792779"/>
            <a:ext cx="13870543" cy="87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000" b="1" spc="-438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Де знайти інформацію про проєкти?</a:t>
            </a:r>
          </a:p>
        </p:txBody>
      </p:sp>
      <p:sp>
        <p:nvSpPr>
          <p:cNvPr id="9" name="Freeform 9"/>
          <p:cNvSpPr/>
          <p:nvPr/>
        </p:nvSpPr>
        <p:spPr>
          <a:xfrm>
            <a:off x="9737800" y="2999291"/>
            <a:ext cx="8033466" cy="5105741"/>
          </a:xfrm>
          <a:custGeom>
            <a:avLst/>
            <a:gdLst/>
            <a:ahLst/>
            <a:cxnLst/>
            <a:rect l="l" t="t" r="r" b="b"/>
            <a:pathLst>
              <a:path w="8033466" h="5105741">
                <a:moveTo>
                  <a:pt x="0" y="0"/>
                </a:moveTo>
                <a:lnTo>
                  <a:pt x="8033465" y="0"/>
                </a:lnTo>
                <a:lnTo>
                  <a:pt x="8033465" y="5105741"/>
                </a:lnTo>
                <a:lnTo>
                  <a:pt x="0" y="5105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073" t="-6613" r="-5745" b="-6512"/>
            </a:stretch>
          </a:blipFill>
        </p:spPr>
      </p:sp>
      <p:sp>
        <p:nvSpPr>
          <p:cNvPr id="10" name="Freeform 10"/>
          <p:cNvSpPr/>
          <p:nvPr/>
        </p:nvSpPr>
        <p:spPr>
          <a:xfrm rot="642428">
            <a:off x="17121993" y="206843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3"/>
                </a:lnTo>
                <a:lnTo>
                  <a:pt x="0" y="18617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99930" y="2256803"/>
            <a:ext cx="3798568" cy="79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6"/>
              </a:lnSpc>
            </a:pPr>
            <a:r>
              <a:rPr lang="en-US" sz="4004" b="1" u="sng" spc="-268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14" tooltip="http://www.donoenc.com.ua"/>
              </a:rPr>
              <a:t>Сай</a:t>
            </a:r>
            <a:r>
              <a:rPr lang="en-US" sz="4004" b="1" u="sng" spc="-268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т  ДОЕНЦ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18246" y="2472408"/>
            <a:ext cx="4272573" cy="5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4004" b="1" u="sng" spc="-268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15" tooltip="https://www.facebook.com/donoenc"/>
              </a:rPr>
              <a:t>Фейсбук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22877" y="8185661"/>
            <a:ext cx="6063310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239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Хештег </a:t>
            </a:r>
          </a:p>
          <a:p>
            <a:pPr algn="ctr">
              <a:lnSpc>
                <a:spcPts val="3999"/>
              </a:lnSpc>
            </a:pPr>
            <a:r>
              <a:rPr lang="en-US" sz="3999" b="1" spc="-239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#ДОЕНЦ_Проєкт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4215" y="8185661"/>
            <a:ext cx="8526536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239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Документи ---&gt; </a:t>
            </a:r>
          </a:p>
          <a:p>
            <a:pPr algn="ctr">
              <a:lnSpc>
                <a:spcPts val="3999"/>
              </a:lnSpc>
            </a:pPr>
            <a:r>
              <a:rPr lang="en-US" sz="3999" b="1" spc="-239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Методичні документи ---&gt; Проєкти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420678" y="5272088"/>
            <a:ext cx="1112520" cy="396240"/>
            <a:chOff x="0" y="0"/>
            <a:chExt cx="1483360" cy="528320"/>
          </a:xfrm>
        </p:grpSpPr>
        <p:sp>
          <p:nvSpPr>
            <p:cNvPr id="16" name="Freeform 16"/>
            <p:cNvSpPr/>
            <p:nvPr/>
          </p:nvSpPr>
          <p:spPr>
            <a:xfrm>
              <a:off x="45720" y="49530"/>
              <a:ext cx="1394460" cy="429260"/>
            </a:xfrm>
            <a:custGeom>
              <a:avLst/>
              <a:gdLst/>
              <a:ahLst/>
              <a:cxnLst/>
              <a:rect l="l" t="t" r="r" b="b"/>
              <a:pathLst>
                <a:path w="1394460" h="429260">
                  <a:moveTo>
                    <a:pt x="118110" y="154940"/>
                  </a:moveTo>
                  <a:cubicBezTo>
                    <a:pt x="443230" y="199390"/>
                    <a:pt x="830580" y="208280"/>
                    <a:pt x="948690" y="170180"/>
                  </a:cubicBezTo>
                  <a:cubicBezTo>
                    <a:pt x="998220" y="154940"/>
                    <a:pt x="1018540" y="118110"/>
                    <a:pt x="1045210" y="106680"/>
                  </a:cubicBezTo>
                  <a:cubicBezTo>
                    <a:pt x="1060450" y="99060"/>
                    <a:pt x="1070610" y="96520"/>
                    <a:pt x="1085850" y="96520"/>
                  </a:cubicBezTo>
                  <a:cubicBezTo>
                    <a:pt x="1103630" y="99060"/>
                    <a:pt x="1129030" y="109220"/>
                    <a:pt x="1143000" y="120650"/>
                  </a:cubicBezTo>
                  <a:cubicBezTo>
                    <a:pt x="1154430" y="129540"/>
                    <a:pt x="1162050" y="142240"/>
                    <a:pt x="1165860" y="154940"/>
                  </a:cubicBezTo>
                  <a:cubicBezTo>
                    <a:pt x="1170940" y="167640"/>
                    <a:pt x="1172210" y="182880"/>
                    <a:pt x="1170940" y="196850"/>
                  </a:cubicBezTo>
                  <a:cubicBezTo>
                    <a:pt x="1168400" y="209550"/>
                    <a:pt x="1163320" y="224790"/>
                    <a:pt x="1154430" y="234950"/>
                  </a:cubicBezTo>
                  <a:cubicBezTo>
                    <a:pt x="1146810" y="246380"/>
                    <a:pt x="1140460" y="254000"/>
                    <a:pt x="1122680" y="262890"/>
                  </a:cubicBezTo>
                  <a:cubicBezTo>
                    <a:pt x="1078230" y="283210"/>
                    <a:pt x="955040" y="295910"/>
                    <a:pt x="847090" y="304800"/>
                  </a:cubicBezTo>
                  <a:cubicBezTo>
                    <a:pt x="694690" y="316230"/>
                    <a:pt x="397510" y="274320"/>
                    <a:pt x="293370" y="307340"/>
                  </a:cubicBezTo>
                  <a:cubicBezTo>
                    <a:pt x="245110" y="322580"/>
                    <a:pt x="234950" y="359410"/>
                    <a:pt x="200660" y="373380"/>
                  </a:cubicBezTo>
                  <a:cubicBezTo>
                    <a:pt x="163830" y="388620"/>
                    <a:pt x="111760" y="403860"/>
                    <a:pt x="80010" y="393700"/>
                  </a:cubicBezTo>
                  <a:cubicBezTo>
                    <a:pt x="52070" y="383540"/>
                    <a:pt x="24130" y="349250"/>
                    <a:pt x="15240" y="321310"/>
                  </a:cubicBezTo>
                  <a:cubicBezTo>
                    <a:pt x="6350" y="294640"/>
                    <a:pt x="15240" y="260350"/>
                    <a:pt x="24130" y="228600"/>
                  </a:cubicBezTo>
                  <a:cubicBezTo>
                    <a:pt x="33020" y="194310"/>
                    <a:pt x="45720" y="146050"/>
                    <a:pt x="71120" y="123190"/>
                  </a:cubicBezTo>
                  <a:cubicBezTo>
                    <a:pt x="96520" y="101600"/>
                    <a:pt x="129540" y="100330"/>
                    <a:pt x="173990" y="91440"/>
                  </a:cubicBezTo>
                  <a:cubicBezTo>
                    <a:pt x="252730" y="77470"/>
                    <a:pt x="427990" y="80010"/>
                    <a:pt x="505460" y="68580"/>
                  </a:cubicBezTo>
                  <a:cubicBezTo>
                    <a:pt x="548640" y="62230"/>
                    <a:pt x="558800" y="50800"/>
                    <a:pt x="604520" y="45720"/>
                  </a:cubicBezTo>
                  <a:cubicBezTo>
                    <a:pt x="701040" y="35560"/>
                    <a:pt x="1002030" y="29210"/>
                    <a:pt x="1064260" y="53340"/>
                  </a:cubicBezTo>
                  <a:cubicBezTo>
                    <a:pt x="1082040" y="60960"/>
                    <a:pt x="1087120" y="68580"/>
                    <a:pt x="1094740" y="80010"/>
                  </a:cubicBezTo>
                  <a:cubicBezTo>
                    <a:pt x="1103630" y="95250"/>
                    <a:pt x="1111250" y="120650"/>
                    <a:pt x="1108710" y="139700"/>
                  </a:cubicBezTo>
                  <a:cubicBezTo>
                    <a:pt x="1107440" y="158750"/>
                    <a:pt x="1093470" y="181610"/>
                    <a:pt x="1080770" y="193040"/>
                  </a:cubicBezTo>
                  <a:cubicBezTo>
                    <a:pt x="1070610" y="203200"/>
                    <a:pt x="1064260" y="207010"/>
                    <a:pt x="1045210" y="212090"/>
                  </a:cubicBezTo>
                  <a:cubicBezTo>
                    <a:pt x="972820" y="234950"/>
                    <a:pt x="659130" y="259080"/>
                    <a:pt x="516890" y="267970"/>
                  </a:cubicBezTo>
                  <a:cubicBezTo>
                    <a:pt x="421640" y="274320"/>
                    <a:pt x="335280" y="283210"/>
                    <a:pt x="276860" y="274320"/>
                  </a:cubicBezTo>
                  <a:cubicBezTo>
                    <a:pt x="242570" y="270510"/>
                    <a:pt x="201930" y="245110"/>
                    <a:pt x="198120" y="250190"/>
                  </a:cubicBezTo>
                  <a:cubicBezTo>
                    <a:pt x="195580" y="251460"/>
                    <a:pt x="204470" y="261620"/>
                    <a:pt x="203200" y="262890"/>
                  </a:cubicBezTo>
                  <a:cubicBezTo>
                    <a:pt x="201930" y="265430"/>
                    <a:pt x="190500" y="262890"/>
                    <a:pt x="184150" y="259080"/>
                  </a:cubicBezTo>
                  <a:cubicBezTo>
                    <a:pt x="171450" y="252730"/>
                    <a:pt x="147320" y="237490"/>
                    <a:pt x="139700" y="219710"/>
                  </a:cubicBezTo>
                  <a:cubicBezTo>
                    <a:pt x="130810" y="200660"/>
                    <a:pt x="129540" y="162560"/>
                    <a:pt x="138430" y="143510"/>
                  </a:cubicBezTo>
                  <a:cubicBezTo>
                    <a:pt x="146050" y="125730"/>
                    <a:pt x="160020" y="113030"/>
                    <a:pt x="181610" y="104140"/>
                  </a:cubicBezTo>
                  <a:cubicBezTo>
                    <a:pt x="219710" y="86360"/>
                    <a:pt x="298450" y="93980"/>
                    <a:pt x="359410" y="81280"/>
                  </a:cubicBezTo>
                  <a:cubicBezTo>
                    <a:pt x="424180" y="67310"/>
                    <a:pt x="486410" y="26670"/>
                    <a:pt x="558800" y="16510"/>
                  </a:cubicBezTo>
                  <a:cubicBezTo>
                    <a:pt x="642620" y="5080"/>
                    <a:pt x="779780" y="11430"/>
                    <a:pt x="836930" y="27940"/>
                  </a:cubicBezTo>
                  <a:cubicBezTo>
                    <a:pt x="864870" y="36830"/>
                    <a:pt x="882650" y="46990"/>
                    <a:pt x="894080" y="64770"/>
                  </a:cubicBezTo>
                  <a:cubicBezTo>
                    <a:pt x="905510" y="82550"/>
                    <a:pt x="910590" y="119380"/>
                    <a:pt x="902970" y="140970"/>
                  </a:cubicBezTo>
                  <a:cubicBezTo>
                    <a:pt x="894080" y="162560"/>
                    <a:pt x="877570" y="177800"/>
                    <a:pt x="844550" y="191770"/>
                  </a:cubicBezTo>
                  <a:cubicBezTo>
                    <a:pt x="755650" y="227330"/>
                    <a:pt x="389890" y="196850"/>
                    <a:pt x="278130" y="220980"/>
                  </a:cubicBezTo>
                  <a:cubicBezTo>
                    <a:pt x="229870" y="232410"/>
                    <a:pt x="212090" y="262890"/>
                    <a:pt x="177800" y="262890"/>
                  </a:cubicBezTo>
                  <a:cubicBezTo>
                    <a:pt x="144780" y="261620"/>
                    <a:pt x="104140" y="238760"/>
                    <a:pt x="78740" y="214630"/>
                  </a:cubicBezTo>
                  <a:cubicBezTo>
                    <a:pt x="52070" y="190500"/>
                    <a:pt x="30480" y="143510"/>
                    <a:pt x="21590" y="114300"/>
                  </a:cubicBezTo>
                  <a:cubicBezTo>
                    <a:pt x="13970" y="93980"/>
                    <a:pt x="11430" y="74930"/>
                    <a:pt x="15240" y="58420"/>
                  </a:cubicBezTo>
                  <a:cubicBezTo>
                    <a:pt x="20320" y="41910"/>
                    <a:pt x="33020" y="22860"/>
                    <a:pt x="48260" y="13970"/>
                  </a:cubicBezTo>
                  <a:cubicBezTo>
                    <a:pt x="66040" y="3810"/>
                    <a:pt x="101600" y="0"/>
                    <a:pt x="120650" y="7620"/>
                  </a:cubicBezTo>
                  <a:cubicBezTo>
                    <a:pt x="138430" y="12700"/>
                    <a:pt x="152400" y="24130"/>
                    <a:pt x="161290" y="45720"/>
                  </a:cubicBezTo>
                  <a:cubicBezTo>
                    <a:pt x="184150" y="93980"/>
                    <a:pt x="184150" y="264160"/>
                    <a:pt x="170180" y="323850"/>
                  </a:cubicBezTo>
                  <a:cubicBezTo>
                    <a:pt x="163830" y="355600"/>
                    <a:pt x="152400" y="378460"/>
                    <a:pt x="134620" y="392430"/>
                  </a:cubicBezTo>
                  <a:cubicBezTo>
                    <a:pt x="119380" y="403860"/>
                    <a:pt x="95250" y="407670"/>
                    <a:pt x="77470" y="406400"/>
                  </a:cubicBezTo>
                  <a:cubicBezTo>
                    <a:pt x="63500" y="405130"/>
                    <a:pt x="52070" y="401320"/>
                    <a:pt x="40640" y="392430"/>
                  </a:cubicBezTo>
                  <a:cubicBezTo>
                    <a:pt x="25400" y="378460"/>
                    <a:pt x="7620" y="353060"/>
                    <a:pt x="5080" y="323850"/>
                  </a:cubicBezTo>
                  <a:cubicBezTo>
                    <a:pt x="2540" y="279400"/>
                    <a:pt x="30480" y="187960"/>
                    <a:pt x="67310" y="148590"/>
                  </a:cubicBezTo>
                  <a:cubicBezTo>
                    <a:pt x="101600" y="113030"/>
                    <a:pt x="179070" y="77470"/>
                    <a:pt x="212090" y="88900"/>
                  </a:cubicBezTo>
                  <a:cubicBezTo>
                    <a:pt x="238760" y="99060"/>
                    <a:pt x="250190" y="149860"/>
                    <a:pt x="260350" y="182880"/>
                  </a:cubicBezTo>
                  <a:cubicBezTo>
                    <a:pt x="270510" y="214630"/>
                    <a:pt x="289560" y="266700"/>
                    <a:pt x="274320" y="284480"/>
                  </a:cubicBezTo>
                  <a:cubicBezTo>
                    <a:pt x="257810" y="302260"/>
                    <a:pt x="162560" y="295910"/>
                    <a:pt x="153670" y="280670"/>
                  </a:cubicBezTo>
                  <a:cubicBezTo>
                    <a:pt x="147320" y="267970"/>
                    <a:pt x="177800" y="236220"/>
                    <a:pt x="196850" y="217170"/>
                  </a:cubicBezTo>
                  <a:cubicBezTo>
                    <a:pt x="218440" y="194310"/>
                    <a:pt x="251460" y="158750"/>
                    <a:pt x="283210" y="154940"/>
                  </a:cubicBezTo>
                  <a:cubicBezTo>
                    <a:pt x="313690" y="151130"/>
                    <a:pt x="356870" y="171450"/>
                    <a:pt x="379730" y="195580"/>
                  </a:cubicBezTo>
                  <a:cubicBezTo>
                    <a:pt x="405130" y="219710"/>
                    <a:pt x="435610" y="287020"/>
                    <a:pt x="425450" y="299720"/>
                  </a:cubicBezTo>
                  <a:cubicBezTo>
                    <a:pt x="417830" y="308610"/>
                    <a:pt x="353060" y="297180"/>
                    <a:pt x="349250" y="281940"/>
                  </a:cubicBezTo>
                  <a:cubicBezTo>
                    <a:pt x="341630" y="259080"/>
                    <a:pt x="434340" y="161290"/>
                    <a:pt x="483870" y="148590"/>
                  </a:cubicBezTo>
                  <a:cubicBezTo>
                    <a:pt x="525780" y="135890"/>
                    <a:pt x="590550" y="156210"/>
                    <a:pt x="617220" y="180340"/>
                  </a:cubicBezTo>
                  <a:cubicBezTo>
                    <a:pt x="640080" y="200660"/>
                    <a:pt x="642620" y="243840"/>
                    <a:pt x="646430" y="270510"/>
                  </a:cubicBezTo>
                  <a:cubicBezTo>
                    <a:pt x="650240" y="290830"/>
                    <a:pt x="651510" y="309880"/>
                    <a:pt x="647700" y="326390"/>
                  </a:cubicBezTo>
                  <a:cubicBezTo>
                    <a:pt x="645160" y="340360"/>
                    <a:pt x="640080" y="353060"/>
                    <a:pt x="629920" y="364490"/>
                  </a:cubicBezTo>
                  <a:cubicBezTo>
                    <a:pt x="618490" y="378460"/>
                    <a:pt x="594360" y="392430"/>
                    <a:pt x="577850" y="397510"/>
                  </a:cubicBezTo>
                  <a:cubicBezTo>
                    <a:pt x="563880" y="400050"/>
                    <a:pt x="548640" y="398780"/>
                    <a:pt x="535940" y="394970"/>
                  </a:cubicBezTo>
                  <a:cubicBezTo>
                    <a:pt x="523240" y="391160"/>
                    <a:pt x="509270" y="383540"/>
                    <a:pt x="499110" y="373380"/>
                  </a:cubicBezTo>
                  <a:cubicBezTo>
                    <a:pt x="487680" y="359410"/>
                    <a:pt x="473710" y="340360"/>
                    <a:pt x="473710" y="316230"/>
                  </a:cubicBezTo>
                  <a:cubicBezTo>
                    <a:pt x="473710" y="273050"/>
                    <a:pt x="516890" y="175260"/>
                    <a:pt x="557530" y="132080"/>
                  </a:cubicBezTo>
                  <a:cubicBezTo>
                    <a:pt x="593090" y="92710"/>
                    <a:pt x="655320" y="54610"/>
                    <a:pt x="693420" y="55880"/>
                  </a:cubicBezTo>
                  <a:cubicBezTo>
                    <a:pt x="721360" y="57150"/>
                    <a:pt x="740410" y="105410"/>
                    <a:pt x="764540" y="105410"/>
                  </a:cubicBezTo>
                  <a:cubicBezTo>
                    <a:pt x="789940" y="104140"/>
                    <a:pt x="814070" y="57150"/>
                    <a:pt x="843280" y="41910"/>
                  </a:cubicBezTo>
                  <a:cubicBezTo>
                    <a:pt x="871220" y="27940"/>
                    <a:pt x="906780" y="15240"/>
                    <a:pt x="935990" y="16510"/>
                  </a:cubicBezTo>
                  <a:cubicBezTo>
                    <a:pt x="963930" y="17780"/>
                    <a:pt x="993140" y="30480"/>
                    <a:pt x="1014730" y="48260"/>
                  </a:cubicBezTo>
                  <a:cubicBezTo>
                    <a:pt x="1036320" y="66040"/>
                    <a:pt x="1051560" y="99060"/>
                    <a:pt x="1065530" y="128270"/>
                  </a:cubicBezTo>
                  <a:cubicBezTo>
                    <a:pt x="1079500" y="158750"/>
                    <a:pt x="1092200" y="193040"/>
                    <a:pt x="1098550" y="226060"/>
                  </a:cubicBezTo>
                  <a:cubicBezTo>
                    <a:pt x="1103630" y="259080"/>
                    <a:pt x="1107440" y="304800"/>
                    <a:pt x="1099820" y="328930"/>
                  </a:cubicBezTo>
                  <a:cubicBezTo>
                    <a:pt x="1094740" y="344170"/>
                    <a:pt x="1085850" y="353060"/>
                    <a:pt x="1075690" y="361950"/>
                  </a:cubicBezTo>
                  <a:cubicBezTo>
                    <a:pt x="1065530" y="369570"/>
                    <a:pt x="1051560" y="375920"/>
                    <a:pt x="1038860" y="378460"/>
                  </a:cubicBezTo>
                  <a:cubicBezTo>
                    <a:pt x="1026160" y="381000"/>
                    <a:pt x="1010920" y="381000"/>
                    <a:pt x="998220" y="377190"/>
                  </a:cubicBezTo>
                  <a:cubicBezTo>
                    <a:pt x="985520" y="373380"/>
                    <a:pt x="972820" y="367030"/>
                    <a:pt x="962660" y="356870"/>
                  </a:cubicBezTo>
                  <a:cubicBezTo>
                    <a:pt x="951230" y="342900"/>
                    <a:pt x="937260" y="322580"/>
                    <a:pt x="937260" y="300990"/>
                  </a:cubicBezTo>
                  <a:cubicBezTo>
                    <a:pt x="935990" y="274320"/>
                    <a:pt x="957580" y="237490"/>
                    <a:pt x="975360" y="207010"/>
                  </a:cubicBezTo>
                  <a:cubicBezTo>
                    <a:pt x="995680" y="171450"/>
                    <a:pt x="1024890" y="129540"/>
                    <a:pt x="1055370" y="101600"/>
                  </a:cubicBezTo>
                  <a:cubicBezTo>
                    <a:pt x="1083310" y="77470"/>
                    <a:pt x="1115060" y="49530"/>
                    <a:pt x="1148080" y="44450"/>
                  </a:cubicBezTo>
                  <a:cubicBezTo>
                    <a:pt x="1182370" y="40640"/>
                    <a:pt x="1224280" y="52070"/>
                    <a:pt x="1256030" y="74930"/>
                  </a:cubicBezTo>
                  <a:cubicBezTo>
                    <a:pt x="1294130" y="101600"/>
                    <a:pt x="1332230" y="176530"/>
                    <a:pt x="1347470" y="214630"/>
                  </a:cubicBezTo>
                  <a:cubicBezTo>
                    <a:pt x="1357630" y="237490"/>
                    <a:pt x="1361440" y="257810"/>
                    <a:pt x="1360170" y="275590"/>
                  </a:cubicBezTo>
                  <a:cubicBezTo>
                    <a:pt x="1358900" y="289560"/>
                    <a:pt x="1355090" y="302260"/>
                    <a:pt x="1346200" y="313690"/>
                  </a:cubicBezTo>
                  <a:cubicBezTo>
                    <a:pt x="1336040" y="327660"/>
                    <a:pt x="1314450" y="344170"/>
                    <a:pt x="1297940" y="350520"/>
                  </a:cubicBezTo>
                  <a:cubicBezTo>
                    <a:pt x="1283970" y="354330"/>
                    <a:pt x="1270000" y="354330"/>
                    <a:pt x="1257300" y="351790"/>
                  </a:cubicBezTo>
                  <a:cubicBezTo>
                    <a:pt x="1243330" y="347980"/>
                    <a:pt x="1230630" y="341630"/>
                    <a:pt x="1220470" y="334010"/>
                  </a:cubicBezTo>
                  <a:cubicBezTo>
                    <a:pt x="1210310" y="325120"/>
                    <a:pt x="1200150" y="314960"/>
                    <a:pt x="1195070" y="300990"/>
                  </a:cubicBezTo>
                  <a:cubicBezTo>
                    <a:pt x="1188720" y="279400"/>
                    <a:pt x="1189990" y="246380"/>
                    <a:pt x="1192530" y="215900"/>
                  </a:cubicBezTo>
                  <a:cubicBezTo>
                    <a:pt x="1195070" y="180340"/>
                    <a:pt x="1202690" y="129540"/>
                    <a:pt x="1216660" y="99060"/>
                  </a:cubicBezTo>
                  <a:cubicBezTo>
                    <a:pt x="1226820" y="77470"/>
                    <a:pt x="1239520" y="58420"/>
                    <a:pt x="1256030" y="46990"/>
                  </a:cubicBezTo>
                  <a:cubicBezTo>
                    <a:pt x="1272540" y="36830"/>
                    <a:pt x="1297940" y="34290"/>
                    <a:pt x="1315720" y="35560"/>
                  </a:cubicBezTo>
                  <a:cubicBezTo>
                    <a:pt x="1329690" y="36830"/>
                    <a:pt x="1342390" y="43180"/>
                    <a:pt x="1353820" y="52070"/>
                  </a:cubicBezTo>
                  <a:cubicBezTo>
                    <a:pt x="1366520" y="63500"/>
                    <a:pt x="1380490" y="82550"/>
                    <a:pt x="1385570" y="104140"/>
                  </a:cubicBezTo>
                  <a:cubicBezTo>
                    <a:pt x="1391920" y="133350"/>
                    <a:pt x="1380490" y="185420"/>
                    <a:pt x="1367790" y="219710"/>
                  </a:cubicBezTo>
                  <a:cubicBezTo>
                    <a:pt x="1357630" y="250190"/>
                    <a:pt x="1348740" y="276860"/>
                    <a:pt x="1324610" y="300990"/>
                  </a:cubicBezTo>
                  <a:cubicBezTo>
                    <a:pt x="1290320" y="335280"/>
                    <a:pt x="1198880" y="394970"/>
                    <a:pt x="1162050" y="387350"/>
                  </a:cubicBezTo>
                  <a:cubicBezTo>
                    <a:pt x="1137920" y="382270"/>
                    <a:pt x="1127760" y="354330"/>
                    <a:pt x="1113790" y="325120"/>
                  </a:cubicBezTo>
                  <a:cubicBezTo>
                    <a:pt x="1092200" y="276860"/>
                    <a:pt x="1069340" y="158750"/>
                    <a:pt x="1069340" y="116840"/>
                  </a:cubicBezTo>
                  <a:cubicBezTo>
                    <a:pt x="1069340" y="97790"/>
                    <a:pt x="1071880" y="88900"/>
                    <a:pt x="1078230" y="76200"/>
                  </a:cubicBezTo>
                  <a:cubicBezTo>
                    <a:pt x="1083310" y="63500"/>
                    <a:pt x="1093470" y="52070"/>
                    <a:pt x="1104900" y="44450"/>
                  </a:cubicBezTo>
                  <a:cubicBezTo>
                    <a:pt x="1115060" y="35560"/>
                    <a:pt x="1129030" y="30480"/>
                    <a:pt x="1143000" y="27940"/>
                  </a:cubicBezTo>
                  <a:cubicBezTo>
                    <a:pt x="1155700" y="25400"/>
                    <a:pt x="1170940" y="26670"/>
                    <a:pt x="1183640" y="31750"/>
                  </a:cubicBezTo>
                  <a:cubicBezTo>
                    <a:pt x="1196340" y="35560"/>
                    <a:pt x="1209040" y="43180"/>
                    <a:pt x="1219200" y="53340"/>
                  </a:cubicBezTo>
                  <a:cubicBezTo>
                    <a:pt x="1230630" y="67310"/>
                    <a:pt x="1242060" y="85090"/>
                    <a:pt x="1243330" y="110490"/>
                  </a:cubicBezTo>
                  <a:cubicBezTo>
                    <a:pt x="1244600" y="154940"/>
                    <a:pt x="1196340" y="254000"/>
                    <a:pt x="1173480" y="302260"/>
                  </a:cubicBezTo>
                  <a:cubicBezTo>
                    <a:pt x="1159510" y="332740"/>
                    <a:pt x="1153160" y="361950"/>
                    <a:pt x="1130300" y="373380"/>
                  </a:cubicBezTo>
                  <a:cubicBezTo>
                    <a:pt x="1101090" y="388620"/>
                    <a:pt x="1035050" y="379730"/>
                    <a:pt x="999490" y="364490"/>
                  </a:cubicBezTo>
                  <a:cubicBezTo>
                    <a:pt x="967740" y="350520"/>
                    <a:pt x="952500" y="295910"/>
                    <a:pt x="923290" y="293370"/>
                  </a:cubicBezTo>
                  <a:cubicBezTo>
                    <a:pt x="894080" y="289560"/>
                    <a:pt x="854710" y="354330"/>
                    <a:pt x="824230" y="354330"/>
                  </a:cubicBezTo>
                  <a:cubicBezTo>
                    <a:pt x="797560" y="354330"/>
                    <a:pt x="773430" y="326390"/>
                    <a:pt x="750570" y="307340"/>
                  </a:cubicBezTo>
                  <a:cubicBezTo>
                    <a:pt x="725170" y="287020"/>
                    <a:pt x="702310" y="234950"/>
                    <a:pt x="678180" y="233680"/>
                  </a:cubicBezTo>
                  <a:cubicBezTo>
                    <a:pt x="656590" y="232410"/>
                    <a:pt x="637540" y="284480"/>
                    <a:pt x="612140" y="292100"/>
                  </a:cubicBezTo>
                  <a:cubicBezTo>
                    <a:pt x="588010" y="298450"/>
                    <a:pt x="557530" y="290830"/>
                    <a:pt x="530860" y="279400"/>
                  </a:cubicBezTo>
                  <a:cubicBezTo>
                    <a:pt x="502920" y="267970"/>
                    <a:pt x="467360" y="243840"/>
                    <a:pt x="449580" y="222250"/>
                  </a:cubicBezTo>
                  <a:cubicBezTo>
                    <a:pt x="436880" y="204470"/>
                    <a:pt x="427990" y="182880"/>
                    <a:pt x="427990" y="163830"/>
                  </a:cubicBezTo>
                  <a:cubicBezTo>
                    <a:pt x="427990" y="144780"/>
                    <a:pt x="439420" y="119380"/>
                    <a:pt x="450850" y="105410"/>
                  </a:cubicBezTo>
                  <a:cubicBezTo>
                    <a:pt x="459740" y="93980"/>
                    <a:pt x="472440" y="86360"/>
                    <a:pt x="485140" y="82550"/>
                  </a:cubicBezTo>
                  <a:cubicBezTo>
                    <a:pt x="497840" y="77470"/>
                    <a:pt x="513080" y="74930"/>
                    <a:pt x="527050" y="77470"/>
                  </a:cubicBezTo>
                  <a:cubicBezTo>
                    <a:pt x="539750" y="78740"/>
                    <a:pt x="557530" y="80010"/>
                    <a:pt x="565150" y="91440"/>
                  </a:cubicBezTo>
                  <a:cubicBezTo>
                    <a:pt x="581660" y="115570"/>
                    <a:pt x="577850" y="207010"/>
                    <a:pt x="558800" y="243840"/>
                  </a:cubicBezTo>
                  <a:cubicBezTo>
                    <a:pt x="542290" y="274320"/>
                    <a:pt x="502920" y="300990"/>
                    <a:pt x="473710" y="307340"/>
                  </a:cubicBezTo>
                  <a:cubicBezTo>
                    <a:pt x="449580" y="313690"/>
                    <a:pt x="429260" y="304800"/>
                    <a:pt x="397510" y="295910"/>
                  </a:cubicBezTo>
                  <a:cubicBezTo>
                    <a:pt x="342900" y="281940"/>
                    <a:pt x="220980" y="246380"/>
                    <a:pt x="180340" y="215900"/>
                  </a:cubicBezTo>
                  <a:cubicBezTo>
                    <a:pt x="158750" y="200660"/>
                    <a:pt x="148590" y="185420"/>
                    <a:pt x="142240" y="166370"/>
                  </a:cubicBezTo>
                  <a:cubicBezTo>
                    <a:pt x="137160" y="148590"/>
                    <a:pt x="140970" y="121920"/>
                    <a:pt x="147320" y="105410"/>
                  </a:cubicBezTo>
                  <a:cubicBezTo>
                    <a:pt x="153670" y="91440"/>
                    <a:pt x="163830" y="81280"/>
                    <a:pt x="173990" y="72390"/>
                  </a:cubicBezTo>
                  <a:cubicBezTo>
                    <a:pt x="185420" y="64770"/>
                    <a:pt x="193040" y="59690"/>
                    <a:pt x="212090" y="55880"/>
                  </a:cubicBezTo>
                  <a:cubicBezTo>
                    <a:pt x="260350" y="46990"/>
                    <a:pt x="416560" y="46990"/>
                    <a:pt x="471170" y="57150"/>
                  </a:cubicBezTo>
                  <a:cubicBezTo>
                    <a:pt x="496570" y="62230"/>
                    <a:pt x="513080" y="68580"/>
                    <a:pt x="527050" y="78740"/>
                  </a:cubicBezTo>
                  <a:cubicBezTo>
                    <a:pt x="538480" y="87630"/>
                    <a:pt x="546100" y="99060"/>
                    <a:pt x="549910" y="111760"/>
                  </a:cubicBezTo>
                  <a:cubicBezTo>
                    <a:pt x="554990" y="128270"/>
                    <a:pt x="556260" y="154940"/>
                    <a:pt x="549910" y="171450"/>
                  </a:cubicBezTo>
                  <a:cubicBezTo>
                    <a:pt x="543560" y="189230"/>
                    <a:pt x="524510" y="208280"/>
                    <a:pt x="510540" y="217170"/>
                  </a:cubicBezTo>
                  <a:cubicBezTo>
                    <a:pt x="497840" y="223520"/>
                    <a:pt x="487680" y="227330"/>
                    <a:pt x="471170" y="226060"/>
                  </a:cubicBezTo>
                  <a:cubicBezTo>
                    <a:pt x="443230" y="226060"/>
                    <a:pt x="401320" y="203200"/>
                    <a:pt x="356870" y="194310"/>
                  </a:cubicBezTo>
                  <a:cubicBezTo>
                    <a:pt x="298450" y="184150"/>
                    <a:pt x="190500" y="196850"/>
                    <a:pt x="151130" y="176530"/>
                  </a:cubicBezTo>
                  <a:cubicBezTo>
                    <a:pt x="129540" y="165100"/>
                    <a:pt x="119380" y="148590"/>
                    <a:pt x="113030" y="130810"/>
                  </a:cubicBezTo>
                  <a:cubicBezTo>
                    <a:pt x="106680" y="113030"/>
                    <a:pt x="107950" y="88900"/>
                    <a:pt x="115570" y="72390"/>
                  </a:cubicBezTo>
                  <a:cubicBezTo>
                    <a:pt x="121920" y="54610"/>
                    <a:pt x="140970" y="36830"/>
                    <a:pt x="156210" y="29210"/>
                  </a:cubicBezTo>
                  <a:cubicBezTo>
                    <a:pt x="167640" y="21590"/>
                    <a:pt x="179070" y="20320"/>
                    <a:pt x="194310" y="20320"/>
                  </a:cubicBezTo>
                  <a:cubicBezTo>
                    <a:pt x="219710" y="20320"/>
                    <a:pt x="259080" y="26670"/>
                    <a:pt x="293370" y="39370"/>
                  </a:cubicBezTo>
                  <a:cubicBezTo>
                    <a:pt x="336550" y="55880"/>
                    <a:pt x="421640" y="86360"/>
                    <a:pt x="430530" y="121920"/>
                  </a:cubicBezTo>
                  <a:cubicBezTo>
                    <a:pt x="438150" y="153670"/>
                    <a:pt x="389890" y="210820"/>
                    <a:pt x="358140" y="237490"/>
                  </a:cubicBezTo>
                  <a:cubicBezTo>
                    <a:pt x="331470" y="260350"/>
                    <a:pt x="289560" y="274320"/>
                    <a:pt x="261620" y="276860"/>
                  </a:cubicBezTo>
                  <a:cubicBezTo>
                    <a:pt x="242570" y="278130"/>
                    <a:pt x="224790" y="273050"/>
                    <a:pt x="209550" y="264160"/>
                  </a:cubicBezTo>
                  <a:cubicBezTo>
                    <a:pt x="195580" y="255270"/>
                    <a:pt x="180340" y="240030"/>
                    <a:pt x="175260" y="223520"/>
                  </a:cubicBezTo>
                  <a:cubicBezTo>
                    <a:pt x="168910" y="201930"/>
                    <a:pt x="173990" y="163830"/>
                    <a:pt x="185420" y="144780"/>
                  </a:cubicBezTo>
                  <a:cubicBezTo>
                    <a:pt x="194310" y="129540"/>
                    <a:pt x="212090" y="118110"/>
                    <a:pt x="228600" y="113030"/>
                  </a:cubicBezTo>
                  <a:cubicBezTo>
                    <a:pt x="245110" y="107950"/>
                    <a:pt x="266700" y="106680"/>
                    <a:pt x="281940" y="114300"/>
                  </a:cubicBezTo>
                  <a:cubicBezTo>
                    <a:pt x="302260" y="123190"/>
                    <a:pt x="328930" y="151130"/>
                    <a:pt x="335280" y="171450"/>
                  </a:cubicBezTo>
                  <a:cubicBezTo>
                    <a:pt x="341630" y="189230"/>
                    <a:pt x="339090" y="209550"/>
                    <a:pt x="331470" y="226060"/>
                  </a:cubicBezTo>
                  <a:cubicBezTo>
                    <a:pt x="325120" y="241300"/>
                    <a:pt x="311150" y="257810"/>
                    <a:pt x="297180" y="266700"/>
                  </a:cubicBezTo>
                  <a:cubicBezTo>
                    <a:pt x="281940" y="274320"/>
                    <a:pt x="260350" y="279400"/>
                    <a:pt x="243840" y="276860"/>
                  </a:cubicBezTo>
                  <a:cubicBezTo>
                    <a:pt x="227330" y="274320"/>
                    <a:pt x="207010" y="265430"/>
                    <a:pt x="195580" y="254000"/>
                  </a:cubicBezTo>
                  <a:cubicBezTo>
                    <a:pt x="182880" y="241300"/>
                    <a:pt x="172720" y="223520"/>
                    <a:pt x="171450" y="205740"/>
                  </a:cubicBezTo>
                  <a:cubicBezTo>
                    <a:pt x="170180" y="184150"/>
                    <a:pt x="179070" y="148590"/>
                    <a:pt x="196850" y="130810"/>
                  </a:cubicBezTo>
                  <a:cubicBezTo>
                    <a:pt x="218440" y="111760"/>
                    <a:pt x="279400" y="90170"/>
                    <a:pt x="298450" y="101600"/>
                  </a:cubicBezTo>
                  <a:cubicBezTo>
                    <a:pt x="318770" y="115570"/>
                    <a:pt x="331470" y="193040"/>
                    <a:pt x="314960" y="208280"/>
                  </a:cubicBezTo>
                  <a:cubicBezTo>
                    <a:pt x="295910" y="227330"/>
                    <a:pt x="203200" y="198120"/>
                    <a:pt x="168910" y="184150"/>
                  </a:cubicBezTo>
                  <a:cubicBezTo>
                    <a:pt x="147320" y="175260"/>
                    <a:pt x="132080" y="162560"/>
                    <a:pt x="121920" y="148590"/>
                  </a:cubicBezTo>
                  <a:cubicBezTo>
                    <a:pt x="114300" y="137160"/>
                    <a:pt x="110490" y="124460"/>
                    <a:pt x="109220" y="111760"/>
                  </a:cubicBezTo>
                  <a:cubicBezTo>
                    <a:pt x="107950" y="99060"/>
                    <a:pt x="110490" y="83820"/>
                    <a:pt x="115570" y="72390"/>
                  </a:cubicBezTo>
                  <a:cubicBezTo>
                    <a:pt x="120650" y="59690"/>
                    <a:pt x="128270" y="48260"/>
                    <a:pt x="138430" y="39370"/>
                  </a:cubicBezTo>
                  <a:cubicBezTo>
                    <a:pt x="148590" y="31750"/>
                    <a:pt x="157480" y="26670"/>
                    <a:pt x="175260" y="22860"/>
                  </a:cubicBezTo>
                  <a:cubicBezTo>
                    <a:pt x="215900" y="13970"/>
                    <a:pt x="327660" y="17780"/>
                    <a:pt x="391160" y="29210"/>
                  </a:cubicBezTo>
                  <a:cubicBezTo>
                    <a:pt x="441960" y="39370"/>
                    <a:pt x="500380" y="55880"/>
                    <a:pt x="527050" y="78740"/>
                  </a:cubicBezTo>
                  <a:cubicBezTo>
                    <a:pt x="544830" y="93980"/>
                    <a:pt x="552450" y="114300"/>
                    <a:pt x="554990" y="132080"/>
                  </a:cubicBezTo>
                  <a:cubicBezTo>
                    <a:pt x="557530" y="146050"/>
                    <a:pt x="556260" y="158750"/>
                    <a:pt x="549910" y="171450"/>
                  </a:cubicBezTo>
                  <a:cubicBezTo>
                    <a:pt x="543560" y="187960"/>
                    <a:pt x="524510" y="208280"/>
                    <a:pt x="510540" y="217170"/>
                  </a:cubicBezTo>
                  <a:cubicBezTo>
                    <a:pt x="497840" y="223520"/>
                    <a:pt x="490220" y="224790"/>
                    <a:pt x="471170" y="226060"/>
                  </a:cubicBezTo>
                  <a:cubicBezTo>
                    <a:pt x="421640" y="232410"/>
                    <a:pt x="251460" y="243840"/>
                    <a:pt x="199390" y="224790"/>
                  </a:cubicBezTo>
                  <a:cubicBezTo>
                    <a:pt x="173990" y="215900"/>
                    <a:pt x="161290" y="200660"/>
                    <a:pt x="151130" y="185420"/>
                  </a:cubicBezTo>
                  <a:cubicBezTo>
                    <a:pt x="143510" y="173990"/>
                    <a:pt x="139700" y="158750"/>
                    <a:pt x="139700" y="146050"/>
                  </a:cubicBezTo>
                  <a:cubicBezTo>
                    <a:pt x="138430" y="132080"/>
                    <a:pt x="142240" y="116840"/>
                    <a:pt x="147320" y="105410"/>
                  </a:cubicBezTo>
                  <a:cubicBezTo>
                    <a:pt x="153670" y="92710"/>
                    <a:pt x="163830" y="81280"/>
                    <a:pt x="173990" y="72390"/>
                  </a:cubicBezTo>
                  <a:cubicBezTo>
                    <a:pt x="185420" y="64770"/>
                    <a:pt x="195580" y="58420"/>
                    <a:pt x="212090" y="55880"/>
                  </a:cubicBezTo>
                  <a:cubicBezTo>
                    <a:pt x="245110" y="53340"/>
                    <a:pt x="317500" y="71120"/>
                    <a:pt x="359410" y="83820"/>
                  </a:cubicBezTo>
                  <a:cubicBezTo>
                    <a:pt x="389890" y="92710"/>
                    <a:pt x="419100" y="96520"/>
                    <a:pt x="438150" y="118110"/>
                  </a:cubicBezTo>
                  <a:cubicBezTo>
                    <a:pt x="458470" y="142240"/>
                    <a:pt x="472440" y="232410"/>
                    <a:pt x="466090" y="236220"/>
                  </a:cubicBezTo>
                  <a:cubicBezTo>
                    <a:pt x="462280" y="237490"/>
                    <a:pt x="444500" y="215900"/>
                    <a:pt x="438150" y="204470"/>
                  </a:cubicBezTo>
                  <a:cubicBezTo>
                    <a:pt x="431800" y="193040"/>
                    <a:pt x="427990" y="177800"/>
                    <a:pt x="427990" y="163830"/>
                  </a:cubicBezTo>
                  <a:cubicBezTo>
                    <a:pt x="427990" y="149860"/>
                    <a:pt x="430530" y="135890"/>
                    <a:pt x="438150" y="123190"/>
                  </a:cubicBezTo>
                  <a:cubicBezTo>
                    <a:pt x="447040" y="107950"/>
                    <a:pt x="467360" y="88900"/>
                    <a:pt x="485140" y="82550"/>
                  </a:cubicBezTo>
                  <a:cubicBezTo>
                    <a:pt x="502920" y="74930"/>
                    <a:pt x="527050" y="76200"/>
                    <a:pt x="547370" y="82550"/>
                  </a:cubicBezTo>
                  <a:cubicBezTo>
                    <a:pt x="568960" y="87630"/>
                    <a:pt x="588010" y="120650"/>
                    <a:pt x="610870" y="120650"/>
                  </a:cubicBezTo>
                  <a:cubicBezTo>
                    <a:pt x="637540" y="119380"/>
                    <a:pt x="665480" y="71120"/>
                    <a:pt x="695960" y="68580"/>
                  </a:cubicBezTo>
                  <a:cubicBezTo>
                    <a:pt x="727710" y="64770"/>
                    <a:pt x="782320" y="82550"/>
                    <a:pt x="801370" y="105410"/>
                  </a:cubicBezTo>
                  <a:cubicBezTo>
                    <a:pt x="819150" y="127000"/>
                    <a:pt x="802640" y="190500"/>
                    <a:pt x="815340" y="194310"/>
                  </a:cubicBezTo>
                  <a:cubicBezTo>
                    <a:pt x="830580" y="199390"/>
                    <a:pt x="862330" y="119380"/>
                    <a:pt x="895350" y="106680"/>
                  </a:cubicBezTo>
                  <a:cubicBezTo>
                    <a:pt x="925830" y="95250"/>
                    <a:pt x="984250" y="100330"/>
                    <a:pt x="1005840" y="119380"/>
                  </a:cubicBezTo>
                  <a:cubicBezTo>
                    <a:pt x="1026160" y="137160"/>
                    <a:pt x="1014730" y="212090"/>
                    <a:pt x="1026160" y="213360"/>
                  </a:cubicBezTo>
                  <a:cubicBezTo>
                    <a:pt x="1040130" y="214630"/>
                    <a:pt x="1068070" y="86360"/>
                    <a:pt x="1089660" y="58420"/>
                  </a:cubicBezTo>
                  <a:cubicBezTo>
                    <a:pt x="1099820" y="44450"/>
                    <a:pt x="1109980" y="39370"/>
                    <a:pt x="1122680" y="34290"/>
                  </a:cubicBezTo>
                  <a:cubicBezTo>
                    <a:pt x="1135380" y="27940"/>
                    <a:pt x="1150620" y="26670"/>
                    <a:pt x="1163320" y="26670"/>
                  </a:cubicBezTo>
                  <a:cubicBezTo>
                    <a:pt x="1177290" y="27940"/>
                    <a:pt x="1191260" y="33020"/>
                    <a:pt x="1202690" y="40640"/>
                  </a:cubicBezTo>
                  <a:cubicBezTo>
                    <a:pt x="1214120" y="46990"/>
                    <a:pt x="1223010" y="54610"/>
                    <a:pt x="1231900" y="69850"/>
                  </a:cubicBezTo>
                  <a:cubicBezTo>
                    <a:pt x="1250950" y="106680"/>
                    <a:pt x="1301750" y="242570"/>
                    <a:pt x="1278890" y="271780"/>
                  </a:cubicBezTo>
                  <a:cubicBezTo>
                    <a:pt x="1259840" y="293370"/>
                    <a:pt x="1158240" y="284480"/>
                    <a:pt x="1149350" y="266700"/>
                  </a:cubicBezTo>
                  <a:cubicBezTo>
                    <a:pt x="1141730" y="252730"/>
                    <a:pt x="1182370" y="219710"/>
                    <a:pt x="1195070" y="190500"/>
                  </a:cubicBezTo>
                  <a:cubicBezTo>
                    <a:pt x="1209040" y="156210"/>
                    <a:pt x="1210310" y="102870"/>
                    <a:pt x="1226820" y="76200"/>
                  </a:cubicBezTo>
                  <a:cubicBezTo>
                    <a:pt x="1239520" y="58420"/>
                    <a:pt x="1258570" y="44450"/>
                    <a:pt x="1275080" y="38100"/>
                  </a:cubicBezTo>
                  <a:cubicBezTo>
                    <a:pt x="1287780" y="33020"/>
                    <a:pt x="1303020" y="33020"/>
                    <a:pt x="1315720" y="35560"/>
                  </a:cubicBezTo>
                  <a:cubicBezTo>
                    <a:pt x="1328420" y="38100"/>
                    <a:pt x="1342390" y="43180"/>
                    <a:pt x="1353820" y="52070"/>
                  </a:cubicBezTo>
                  <a:cubicBezTo>
                    <a:pt x="1366520" y="63500"/>
                    <a:pt x="1380490" y="80010"/>
                    <a:pt x="1385570" y="104140"/>
                  </a:cubicBezTo>
                  <a:cubicBezTo>
                    <a:pt x="1394460" y="148590"/>
                    <a:pt x="1370330" y="274320"/>
                    <a:pt x="1346200" y="313690"/>
                  </a:cubicBezTo>
                  <a:cubicBezTo>
                    <a:pt x="1333500" y="335280"/>
                    <a:pt x="1315720" y="345440"/>
                    <a:pt x="1297940" y="350520"/>
                  </a:cubicBezTo>
                  <a:cubicBezTo>
                    <a:pt x="1278890" y="355600"/>
                    <a:pt x="1253490" y="351790"/>
                    <a:pt x="1236980" y="344170"/>
                  </a:cubicBezTo>
                  <a:cubicBezTo>
                    <a:pt x="1224280" y="339090"/>
                    <a:pt x="1215390" y="331470"/>
                    <a:pt x="1205230" y="318770"/>
                  </a:cubicBezTo>
                  <a:cubicBezTo>
                    <a:pt x="1191260" y="298450"/>
                    <a:pt x="1186180" y="231140"/>
                    <a:pt x="1168400" y="228600"/>
                  </a:cubicBezTo>
                  <a:cubicBezTo>
                    <a:pt x="1151890" y="224790"/>
                    <a:pt x="1120140" y="266700"/>
                    <a:pt x="1107440" y="288290"/>
                  </a:cubicBezTo>
                  <a:cubicBezTo>
                    <a:pt x="1096010" y="307340"/>
                    <a:pt x="1101090" y="331470"/>
                    <a:pt x="1089660" y="346710"/>
                  </a:cubicBezTo>
                  <a:cubicBezTo>
                    <a:pt x="1078230" y="361950"/>
                    <a:pt x="1056640" y="374650"/>
                    <a:pt x="1038860" y="378460"/>
                  </a:cubicBezTo>
                  <a:cubicBezTo>
                    <a:pt x="1019810" y="382270"/>
                    <a:pt x="995680" y="378460"/>
                    <a:pt x="979170" y="368300"/>
                  </a:cubicBezTo>
                  <a:cubicBezTo>
                    <a:pt x="962660" y="359410"/>
                    <a:pt x="948690" y="342900"/>
                    <a:pt x="941070" y="321310"/>
                  </a:cubicBezTo>
                  <a:cubicBezTo>
                    <a:pt x="929640" y="288290"/>
                    <a:pt x="963930" y="186690"/>
                    <a:pt x="947420" y="177800"/>
                  </a:cubicBezTo>
                  <a:cubicBezTo>
                    <a:pt x="932180" y="168910"/>
                    <a:pt x="890270" y="227330"/>
                    <a:pt x="854710" y="246380"/>
                  </a:cubicBezTo>
                  <a:cubicBezTo>
                    <a:pt x="815340" y="267970"/>
                    <a:pt x="755650" y="307340"/>
                    <a:pt x="718820" y="297180"/>
                  </a:cubicBezTo>
                  <a:cubicBezTo>
                    <a:pt x="684530" y="287020"/>
                    <a:pt x="637540" y="195580"/>
                    <a:pt x="640080" y="193040"/>
                  </a:cubicBezTo>
                  <a:cubicBezTo>
                    <a:pt x="642620" y="191770"/>
                    <a:pt x="697230" y="226060"/>
                    <a:pt x="698500" y="245110"/>
                  </a:cubicBezTo>
                  <a:cubicBezTo>
                    <a:pt x="699770" y="264160"/>
                    <a:pt x="657860" y="285750"/>
                    <a:pt x="648970" y="304800"/>
                  </a:cubicBezTo>
                  <a:cubicBezTo>
                    <a:pt x="642620" y="318770"/>
                    <a:pt x="646430" y="334010"/>
                    <a:pt x="641350" y="346710"/>
                  </a:cubicBezTo>
                  <a:cubicBezTo>
                    <a:pt x="636270" y="359410"/>
                    <a:pt x="626110" y="370840"/>
                    <a:pt x="615950" y="379730"/>
                  </a:cubicBezTo>
                  <a:cubicBezTo>
                    <a:pt x="604520" y="388620"/>
                    <a:pt x="591820" y="394970"/>
                    <a:pt x="577850" y="397510"/>
                  </a:cubicBezTo>
                  <a:cubicBezTo>
                    <a:pt x="560070" y="398780"/>
                    <a:pt x="533400" y="396240"/>
                    <a:pt x="516890" y="386080"/>
                  </a:cubicBezTo>
                  <a:cubicBezTo>
                    <a:pt x="499110" y="375920"/>
                    <a:pt x="485140" y="355600"/>
                    <a:pt x="477520" y="337820"/>
                  </a:cubicBezTo>
                  <a:cubicBezTo>
                    <a:pt x="471170" y="320040"/>
                    <a:pt x="463550" y="287020"/>
                    <a:pt x="472440" y="279400"/>
                  </a:cubicBezTo>
                  <a:cubicBezTo>
                    <a:pt x="482600" y="271780"/>
                    <a:pt x="552450" y="295910"/>
                    <a:pt x="554990" y="311150"/>
                  </a:cubicBezTo>
                  <a:cubicBezTo>
                    <a:pt x="558800" y="328930"/>
                    <a:pt x="501650" y="364490"/>
                    <a:pt x="471170" y="384810"/>
                  </a:cubicBezTo>
                  <a:cubicBezTo>
                    <a:pt x="441960" y="403860"/>
                    <a:pt x="406400" y="426720"/>
                    <a:pt x="374650" y="427990"/>
                  </a:cubicBezTo>
                  <a:cubicBezTo>
                    <a:pt x="342900" y="429260"/>
                    <a:pt x="300990" y="417830"/>
                    <a:pt x="279400" y="396240"/>
                  </a:cubicBezTo>
                  <a:cubicBezTo>
                    <a:pt x="255270" y="374650"/>
                    <a:pt x="229870" y="306070"/>
                    <a:pt x="240030" y="297180"/>
                  </a:cubicBezTo>
                  <a:cubicBezTo>
                    <a:pt x="248920" y="288290"/>
                    <a:pt x="322580" y="317500"/>
                    <a:pt x="326390" y="335280"/>
                  </a:cubicBezTo>
                  <a:cubicBezTo>
                    <a:pt x="328930" y="353060"/>
                    <a:pt x="292100" y="398780"/>
                    <a:pt x="264160" y="401320"/>
                  </a:cubicBezTo>
                  <a:cubicBezTo>
                    <a:pt x="224790" y="406400"/>
                    <a:pt x="125730" y="335280"/>
                    <a:pt x="104140" y="294640"/>
                  </a:cubicBezTo>
                  <a:cubicBezTo>
                    <a:pt x="88900" y="266700"/>
                    <a:pt x="90170" y="213360"/>
                    <a:pt x="105410" y="204470"/>
                  </a:cubicBezTo>
                  <a:cubicBezTo>
                    <a:pt x="121920" y="194310"/>
                    <a:pt x="194310" y="223520"/>
                    <a:pt x="204470" y="248920"/>
                  </a:cubicBezTo>
                  <a:cubicBezTo>
                    <a:pt x="215900" y="278130"/>
                    <a:pt x="176530" y="353060"/>
                    <a:pt x="149860" y="378460"/>
                  </a:cubicBezTo>
                  <a:cubicBezTo>
                    <a:pt x="130810" y="397510"/>
                    <a:pt x="100330" y="407670"/>
                    <a:pt x="77470" y="406400"/>
                  </a:cubicBezTo>
                  <a:cubicBezTo>
                    <a:pt x="58420" y="405130"/>
                    <a:pt x="38100" y="391160"/>
                    <a:pt x="25400" y="378460"/>
                  </a:cubicBezTo>
                  <a:cubicBezTo>
                    <a:pt x="16510" y="369570"/>
                    <a:pt x="11430" y="360680"/>
                    <a:pt x="7620" y="344170"/>
                  </a:cubicBezTo>
                  <a:cubicBezTo>
                    <a:pt x="0" y="311150"/>
                    <a:pt x="6350" y="240030"/>
                    <a:pt x="7620" y="190500"/>
                  </a:cubicBezTo>
                  <a:cubicBezTo>
                    <a:pt x="8890" y="144780"/>
                    <a:pt x="7620" y="87630"/>
                    <a:pt x="15240" y="58420"/>
                  </a:cubicBezTo>
                  <a:cubicBezTo>
                    <a:pt x="20320" y="43180"/>
                    <a:pt x="24130" y="35560"/>
                    <a:pt x="34290" y="26670"/>
                  </a:cubicBezTo>
                  <a:cubicBezTo>
                    <a:pt x="45720" y="15240"/>
                    <a:pt x="66040" y="2540"/>
                    <a:pt x="83820" y="1270"/>
                  </a:cubicBezTo>
                  <a:cubicBezTo>
                    <a:pt x="105410" y="1270"/>
                    <a:pt x="137160" y="12700"/>
                    <a:pt x="151130" y="29210"/>
                  </a:cubicBezTo>
                  <a:cubicBezTo>
                    <a:pt x="166370" y="46990"/>
                    <a:pt x="149860" y="99060"/>
                    <a:pt x="166370" y="109220"/>
                  </a:cubicBezTo>
                  <a:cubicBezTo>
                    <a:pt x="185420" y="120650"/>
                    <a:pt x="218440" y="88900"/>
                    <a:pt x="266700" y="78740"/>
                  </a:cubicBezTo>
                  <a:cubicBezTo>
                    <a:pt x="375920" y="57150"/>
                    <a:pt x="748030" y="21590"/>
                    <a:pt x="825500" y="27940"/>
                  </a:cubicBezTo>
                  <a:cubicBezTo>
                    <a:pt x="845820" y="29210"/>
                    <a:pt x="852170" y="30480"/>
                    <a:pt x="863600" y="38100"/>
                  </a:cubicBezTo>
                  <a:cubicBezTo>
                    <a:pt x="878840" y="46990"/>
                    <a:pt x="896620" y="64770"/>
                    <a:pt x="902970" y="81280"/>
                  </a:cubicBezTo>
                  <a:cubicBezTo>
                    <a:pt x="909320" y="99060"/>
                    <a:pt x="910590" y="123190"/>
                    <a:pt x="902970" y="140970"/>
                  </a:cubicBezTo>
                  <a:cubicBezTo>
                    <a:pt x="894080" y="161290"/>
                    <a:pt x="873760" y="181610"/>
                    <a:pt x="844550" y="191770"/>
                  </a:cubicBezTo>
                  <a:cubicBezTo>
                    <a:pt x="789940" y="210820"/>
                    <a:pt x="666750" y="170180"/>
                    <a:pt x="579120" y="180340"/>
                  </a:cubicBezTo>
                  <a:cubicBezTo>
                    <a:pt x="491490" y="190500"/>
                    <a:pt x="388620" y="242570"/>
                    <a:pt x="318770" y="255270"/>
                  </a:cubicBezTo>
                  <a:cubicBezTo>
                    <a:pt x="273050" y="262890"/>
                    <a:pt x="233680" y="269240"/>
                    <a:pt x="203200" y="262890"/>
                  </a:cubicBezTo>
                  <a:cubicBezTo>
                    <a:pt x="181610" y="259080"/>
                    <a:pt x="163830" y="250190"/>
                    <a:pt x="151130" y="236220"/>
                  </a:cubicBezTo>
                  <a:cubicBezTo>
                    <a:pt x="138430" y="222250"/>
                    <a:pt x="129540" y="200660"/>
                    <a:pt x="129540" y="181610"/>
                  </a:cubicBezTo>
                  <a:cubicBezTo>
                    <a:pt x="129540" y="163830"/>
                    <a:pt x="139700" y="139700"/>
                    <a:pt x="149860" y="127000"/>
                  </a:cubicBezTo>
                  <a:cubicBezTo>
                    <a:pt x="158750" y="115570"/>
                    <a:pt x="163830" y="109220"/>
                    <a:pt x="181610" y="104140"/>
                  </a:cubicBezTo>
                  <a:cubicBezTo>
                    <a:pt x="232410" y="88900"/>
                    <a:pt x="384810" y="119380"/>
                    <a:pt x="505460" y="114300"/>
                  </a:cubicBezTo>
                  <a:cubicBezTo>
                    <a:pt x="662940" y="106680"/>
                    <a:pt x="962660" y="25400"/>
                    <a:pt x="1045210" y="45720"/>
                  </a:cubicBezTo>
                  <a:cubicBezTo>
                    <a:pt x="1071880" y="52070"/>
                    <a:pt x="1083310" y="64770"/>
                    <a:pt x="1094740" y="80010"/>
                  </a:cubicBezTo>
                  <a:cubicBezTo>
                    <a:pt x="1104900" y="96520"/>
                    <a:pt x="1111250" y="120650"/>
                    <a:pt x="1108710" y="139700"/>
                  </a:cubicBezTo>
                  <a:cubicBezTo>
                    <a:pt x="1107440" y="158750"/>
                    <a:pt x="1093470" y="181610"/>
                    <a:pt x="1080770" y="193040"/>
                  </a:cubicBezTo>
                  <a:cubicBezTo>
                    <a:pt x="1070610" y="203200"/>
                    <a:pt x="1064260" y="207010"/>
                    <a:pt x="1045210" y="212090"/>
                  </a:cubicBezTo>
                  <a:cubicBezTo>
                    <a:pt x="982980" y="228600"/>
                    <a:pt x="722630" y="204470"/>
                    <a:pt x="633730" y="215900"/>
                  </a:cubicBezTo>
                  <a:cubicBezTo>
                    <a:pt x="588010" y="222250"/>
                    <a:pt x="577850" y="236220"/>
                    <a:pt x="534670" y="242570"/>
                  </a:cubicBezTo>
                  <a:cubicBezTo>
                    <a:pt x="452120" y="255270"/>
                    <a:pt x="255270" y="271780"/>
                    <a:pt x="177800" y="262890"/>
                  </a:cubicBezTo>
                  <a:cubicBezTo>
                    <a:pt x="139700" y="259080"/>
                    <a:pt x="96520" y="252730"/>
                    <a:pt x="93980" y="238760"/>
                  </a:cubicBezTo>
                  <a:cubicBezTo>
                    <a:pt x="90170" y="224790"/>
                    <a:pt x="135890" y="194310"/>
                    <a:pt x="161290" y="176530"/>
                  </a:cubicBezTo>
                  <a:cubicBezTo>
                    <a:pt x="187960" y="157480"/>
                    <a:pt x="204470" y="142240"/>
                    <a:pt x="250190" y="130810"/>
                  </a:cubicBezTo>
                  <a:cubicBezTo>
                    <a:pt x="360680" y="104140"/>
                    <a:pt x="711200" y="140970"/>
                    <a:pt x="864870" y="129540"/>
                  </a:cubicBezTo>
                  <a:cubicBezTo>
                    <a:pt x="957580" y="123190"/>
                    <a:pt x="1036320" y="91440"/>
                    <a:pt x="1085850" y="96520"/>
                  </a:cubicBezTo>
                  <a:cubicBezTo>
                    <a:pt x="1111250" y="100330"/>
                    <a:pt x="1129030" y="109220"/>
                    <a:pt x="1143000" y="120650"/>
                  </a:cubicBezTo>
                  <a:cubicBezTo>
                    <a:pt x="1154430" y="129540"/>
                    <a:pt x="1162050" y="142240"/>
                    <a:pt x="1165860" y="154940"/>
                  </a:cubicBezTo>
                  <a:cubicBezTo>
                    <a:pt x="1170940" y="167640"/>
                    <a:pt x="1172210" y="182880"/>
                    <a:pt x="1170940" y="196850"/>
                  </a:cubicBezTo>
                  <a:cubicBezTo>
                    <a:pt x="1168400" y="209550"/>
                    <a:pt x="1162050" y="223520"/>
                    <a:pt x="1154430" y="234950"/>
                  </a:cubicBezTo>
                  <a:cubicBezTo>
                    <a:pt x="1146810" y="246380"/>
                    <a:pt x="1140460" y="252730"/>
                    <a:pt x="1125220" y="262890"/>
                  </a:cubicBezTo>
                  <a:cubicBezTo>
                    <a:pt x="1088390" y="285750"/>
                    <a:pt x="1010920" y="326390"/>
                    <a:pt x="923290" y="344170"/>
                  </a:cubicBezTo>
                  <a:cubicBezTo>
                    <a:pt x="777240" y="372110"/>
                    <a:pt x="471170" y="363220"/>
                    <a:pt x="317500" y="350520"/>
                  </a:cubicBezTo>
                  <a:cubicBezTo>
                    <a:pt x="220980" y="341630"/>
                    <a:pt x="130810" y="326390"/>
                    <a:pt x="83820" y="308610"/>
                  </a:cubicBezTo>
                  <a:cubicBezTo>
                    <a:pt x="60960" y="298450"/>
                    <a:pt x="46990" y="292100"/>
                    <a:pt x="36830" y="278130"/>
                  </a:cubicBezTo>
                  <a:cubicBezTo>
                    <a:pt x="26670" y="264160"/>
                    <a:pt x="20320" y="241300"/>
                    <a:pt x="22860" y="223520"/>
                  </a:cubicBezTo>
                  <a:cubicBezTo>
                    <a:pt x="26670" y="203200"/>
                    <a:pt x="45720" y="173990"/>
                    <a:pt x="62230" y="162560"/>
                  </a:cubicBezTo>
                  <a:cubicBezTo>
                    <a:pt x="77470" y="153670"/>
                    <a:pt x="118110" y="154940"/>
                    <a:pt x="118110" y="154940"/>
                  </a:cubicBezTo>
                </a:path>
              </a:pathLst>
            </a:custGeom>
            <a:solidFill>
              <a:srgbClr val="ECF4F5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830" y="1451034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46071" y="1422343"/>
            <a:ext cx="12618822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000" spc="-2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Роль керівника </a:t>
            </a:r>
          </a:p>
          <a:p>
            <a:pPr algn="ctr">
              <a:lnSpc>
                <a:spcPts val="7000"/>
              </a:lnSpc>
            </a:pPr>
            <a:r>
              <a:rPr lang="en-US" sz="7000" spc="-2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в реалізації проєкту</a:t>
            </a:r>
          </a:p>
        </p:txBody>
      </p:sp>
      <p:sp>
        <p:nvSpPr>
          <p:cNvPr id="5" name="Freeform 5"/>
          <p:cNvSpPr/>
          <p:nvPr/>
        </p:nvSpPr>
        <p:spPr>
          <a:xfrm>
            <a:off x="6808052" y="6129904"/>
            <a:ext cx="4466155" cy="1835207"/>
          </a:xfrm>
          <a:custGeom>
            <a:avLst/>
            <a:gdLst/>
            <a:ahLst/>
            <a:cxnLst/>
            <a:rect l="l" t="t" r="r" b="b"/>
            <a:pathLst>
              <a:path w="4466155" h="1835207">
                <a:moveTo>
                  <a:pt x="0" y="0"/>
                </a:moveTo>
                <a:lnTo>
                  <a:pt x="4466155" y="0"/>
                </a:lnTo>
                <a:lnTo>
                  <a:pt x="4466155" y="1835206"/>
                </a:lnTo>
                <a:lnTo>
                  <a:pt x="0" y="1835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725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8830" y="7095255"/>
            <a:ext cx="4871139" cy="1835207"/>
          </a:xfrm>
          <a:custGeom>
            <a:avLst/>
            <a:gdLst/>
            <a:ahLst/>
            <a:cxnLst/>
            <a:rect l="l" t="t" r="r" b="b"/>
            <a:pathLst>
              <a:path w="4871139" h="1835207">
                <a:moveTo>
                  <a:pt x="0" y="0"/>
                </a:moveTo>
                <a:lnTo>
                  <a:pt x="4871139" y="0"/>
                </a:lnTo>
                <a:lnTo>
                  <a:pt x="4871139" y="1835207"/>
                </a:lnTo>
                <a:lnTo>
                  <a:pt x="0" y="183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581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95533" y="8168282"/>
            <a:ext cx="5727640" cy="1835207"/>
          </a:xfrm>
          <a:custGeom>
            <a:avLst/>
            <a:gdLst/>
            <a:ahLst/>
            <a:cxnLst/>
            <a:rect l="l" t="t" r="r" b="b"/>
            <a:pathLst>
              <a:path w="5727640" h="1835207">
                <a:moveTo>
                  <a:pt x="0" y="0"/>
                </a:moveTo>
                <a:lnTo>
                  <a:pt x="5727639" y="0"/>
                </a:lnTo>
                <a:lnTo>
                  <a:pt x="5727639" y="1835207"/>
                </a:lnTo>
                <a:lnTo>
                  <a:pt x="0" y="183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3451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25792" y="7047507"/>
            <a:ext cx="4901557" cy="1835207"/>
          </a:xfrm>
          <a:custGeom>
            <a:avLst/>
            <a:gdLst/>
            <a:ahLst/>
            <a:cxnLst/>
            <a:rect l="l" t="t" r="r" b="b"/>
            <a:pathLst>
              <a:path w="4901557" h="1835207">
                <a:moveTo>
                  <a:pt x="0" y="0"/>
                </a:moveTo>
                <a:lnTo>
                  <a:pt x="4901558" y="0"/>
                </a:lnTo>
                <a:lnTo>
                  <a:pt x="4901558" y="1835207"/>
                </a:lnTo>
                <a:lnTo>
                  <a:pt x="0" y="183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5718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40639" y="4937097"/>
            <a:ext cx="5162911" cy="1835207"/>
          </a:xfrm>
          <a:custGeom>
            <a:avLst/>
            <a:gdLst/>
            <a:ahLst/>
            <a:cxnLst/>
            <a:rect l="l" t="t" r="r" b="b"/>
            <a:pathLst>
              <a:path w="5162911" h="1835207">
                <a:moveTo>
                  <a:pt x="0" y="0"/>
                </a:moveTo>
                <a:lnTo>
                  <a:pt x="5162911" y="0"/>
                </a:lnTo>
                <a:lnTo>
                  <a:pt x="5162911" y="1835206"/>
                </a:lnTo>
                <a:lnTo>
                  <a:pt x="0" y="1835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492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95719" y="3914718"/>
            <a:ext cx="4879654" cy="1835207"/>
          </a:xfrm>
          <a:custGeom>
            <a:avLst/>
            <a:gdLst/>
            <a:ahLst/>
            <a:cxnLst/>
            <a:rect l="l" t="t" r="r" b="b"/>
            <a:pathLst>
              <a:path w="4879654" h="1835207">
                <a:moveTo>
                  <a:pt x="0" y="0"/>
                </a:moveTo>
                <a:lnTo>
                  <a:pt x="4879653" y="0"/>
                </a:lnTo>
                <a:lnTo>
                  <a:pt x="4879653" y="1835207"/>
                </a:lnTo>
                <a:lnTo>
                  <a:pt x="0" y="183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5789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1178" y="5002750"/>
            <a:ext cx="5008791" cy="1835207"/>
          </a:xfrm>
          <a:custGeom>
            <a:avLst/>
            <a:gdLst/>
            <a:ahLst/>
            <a:cxnLst/>
            <a:rect l="l" t="t" r="r" b="b"/>
            <a:pathLst>
              <a:path w="5008791" h="1835207">
                <a:moveTo>
                  <a:pt x="0" y="0"/>
                </a:moveTo>
                <a:lnTo>
                  <a:pt x="5008791" y="0"/>
                </a:lnTo>
                <a:lnTo>
                  <a:pt x="5008791" y="1835207"/>
                </a:lnTo>
                <a:lnTo>
                  <a:pt x="0" y="183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t="-13877" r="-5382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38830" y="5019675"/>
            <a:ext cx="5086208" cy="142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Планування </a:t>
            </a:r>
          </a:p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та організація</a:t>
            </a:r>
          </a:p>
        </p:txBody>
      </p:sp>
      <p:sp>
        <p:nvSpPr>
          <p:cNvPr id="13" name="Freeform 13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323710" flipH="1">
            <a:off x="15419880" y="542363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947305" flipH="1">
            <a:off x="1075238" y="-291635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12628" y="3986627"/>
            <a:ext cx="4662745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Мотивація </a:t>
            </a:r>
          </a:p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та натхнення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90580" y="5019675"/>
            <a:ext cx="483677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Навчання та наставництво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8830" y="7164932"/>
            <a:ext cx="5086208" cy="142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Координація </a:t>
            </a:r>
          </a:p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та контроль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12628" y="6107707"/>
            <a:ext cx="4662745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Оцінювання результатів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90580" y="7155407"/>
            <a:ext cx="483677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Забезпечення безпеки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62208" y="8228787"/>
            <a:ext cx="5763584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 spc="-29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Роль моделі для наслідування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904070" y="3444859"/>
            <a:ext cx="8479860" cy="36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4001" spc="-84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Дякую </a:t>
            </a:r>
          </a:p>
          <a:p>
            <a:pPr algn="ctr">
              <a:lnSpc>
                <a:spcPts val="13300"/>
              </a:lnSpc>
            </a:pPr>
            <a:r>
              <a:rPr lang="en-US" sz="14001" spc="-84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за увагу!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04326">
            <a:off x="884830" y="3954490"/>
            <a:ext cx="3500388" cy="5714919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92704" y="1028700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126</Words>
  <Application>Microsoft Office PowerPoint</Application>
  <PresentationFormat>Произвольный</PresentationFormat>
  <Paragraphs>47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Bryndan Write</vt:lpstr>
      <vt:lpstr>Helvetica World Bold</vt:lpstr>
      <vt:lpstr>Calibri</vt:lpstr>
      <vt:lpstr>Gaegu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Семінар 15.10.2024</dc:title>
  <cp:lastModifiedBy>Comp</cp:lastModifiedBy>
  <cp:revision>2</cp:revision>
  <dcterms:created xsi:type="dcterms:W3CDTF">2006-08-16T00:00:00Z</dcterms:created>
  <dcterms:modified xsi:type="dcterms:W3CDTF">2024-10-16T07:01:49Z</dcterms:modified>
  <dc:identifier>DAGTjDyn19o</dc:identifier>
</cp:coreProperties>
</file>