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65" r:id="rId3"/>
    <p:sldId id="366" r:id="rId4"/>
    <p:sldId id="375" r:id="rId5"/>
    <p:sldId id="367" r:id="rId6"/>
    <p:sldId id="368" r:id="rId7"/>
    <p:sldId id="369" r:id="rId8"/>
    <p:sldId id="373" r:id="rId9"/>
    <p:sldId id="371" r:id="rId10"/>
    <p:sldId id="376" r:id="rId11"/>
    <p:sldId id="359" r:id="rId12"/>
    <p:sldId id="374" r:id="rId13"/>
    <p:sldId id="377" r:id="rId14"/>
    <p:sldId id="378" r:id="rId15"/>
    <p:sldId id="32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7F49"/>
    <a:srgbClr val="8CF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8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5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jpe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12" Type="http://schemas.openxmlformats.org/officeDocument/2006/relationships/image" Target="../media/image29.jpe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jpe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12" Type="http://schemas.openxmlformats.org/officeDocument/2006/relationships/image" Target="../media/image29.jpe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6BF8B8-5EC7-439C-AACA-AB9E82704AC7}" type="doc">
      <dgm:prSet loTypeId="urn:microsoft.com/office/officeart/2005/8/layout/orgChart1" loCatId="hierarchy" qsTypeId="urn:microsoft.com/office/officeart/2005/8/quickstyle/3d1" qsCatId="3D" csTypeId="urn:microsoft.com/office/officeart/2005/8/colors/accent6_3" csCatId="accent6" phldr="1"/>
      <dgm:spPr/>
      <dgm:t>
        <a:bodyPr/>
        <a:lstStyle/>
        <a:p>
          <a:endParaRPr lang="ru-RU"/>
        </a:p>
      </dgm:t>
    </dgm:pt>
    <dgm:pt modelId="{CE865F4A-520C-4770-835C-E3D013A6D6EE}">
      <dgm:prSet phldrT="[Текст]" custT="1"/>
      <dgm:spPr>
        <a:solidFill>
          <a:srgbClr val="339966"/>
        </a:solidFill>
      </dgm:spPr>
      <dgm:t>
        <a:bodyPr/>
        <a:lstStyle/>
        <a:p>
          <a:r>
            <a:rPr lang="uk-UA" sz="2800" b="1" dirty="0" smtClean="0">
              <a:latin typeface="Ermilov" panose="02000000000000000000" pitchFamily="50" charset="-52"/>
              <a:cs typeface="Times New Roman" panose="02020603050405020304" pitchFamily="18" charset="0"/>
            </a:rPr>
            <a:t>Напрямки діяльності РЛП «Клебан-Бик»</a:t>
          </a:r>
          <a:endParaRPr lang="ru-RU" sz="2800" dirty="0"/>
        </a:p>
      </dgm:t>
    </dgm:pt>
    <dgm:pt modelId="{00763EC4-61F3-4953-A7DB-75CDC2301871}" type="parTrans" cxnId="{BE5CCA90-BBB3-4D9B-AACA-EBF9694758C4}">
      <dgm:prSet/>
      <dgm:spPr/>
      <dgm:t>
        <a:bodyPr/>
        <a:lstStyle/>
        <a:p>
          <a:endParaRPr lang="ru-RU"/>
        </a:p>
      </dgm:t>
    </dgm:pt>
    <dgm:pt modelId="{12553946-04EC-4BCB-BB1C-6F57D56B7297}" type="sibTrans" cxnId="{BE5CCA90-BBB3-4D9B-AACA-EBF9694758C4}">
      <dgm:prSet/>
      <dgm:spPr/>
      <dgm:t>
        <a:bodyPr/>
        <a:lstStyle/>
        <a:p>
          <a:endParaRPr lang="ru-RU"/>
        </a:p>
      </dgm:t>
    </dgm:pt>
    <dgm:pt modelId="{1DDCC916-E474-4031-B155-1E64877E689C}">
      <dgm:prSet phldrT="[Текст]"/>
      <dgm:spPr>
        <a:solidFill>
          <a:srgbClr val="339966"/>
        </a:solidFill>
      </dgm:spPr>
      <dgm:t>
        <a:bodyPr/>
        <a:lstStyle/>
        <a:p>
          <a:r>
            <a:rPr lang="ru-RU" dirty="0" smtClean="0"/>
            <a:t>Екологічна освіта</a:t>
          </a:r>
          <a:endParaRPr lang="ru-RU" dirty="0"/>
        </a:p>
      </dgm:t>
    </dgm:pt>
    <dgm:pt modelId="{A1C85CC9-DF70-48A3-B908-2AF308A2428D}" type="parTrans" cxnId="{2333A07A-8FAD-4634-8146-32441694B5B7}">
      <dgm:prSet/>
      <dgm:spPr/>
      <dgm:t>
        <a:bodyPr/>
        <a:lstStyle/>
        <a:p>
          <a:endParaRPr lang="ru-RU"/>
        </a:p>
      </dgm:t>
    </dgm:pt>
    <dgm:pt modelId="{CE372ABD-BB6E-4013-8509-CEB28F7AB2CF}" type="sibTrans" cxnId="{2333A07A-8FAD-4634-8146-32441694B5B7}">
      <dgm:prSet/>
      <dgm:spPr/>
      <dgm:t>
        <a:bodyPr/>
        <a:lstStyle/>
        <a:p>
          <a:endParaRPr lang="ru-RU"/>
        </a:p>
      </dgm:t>
    </dgm:pt>
    <dgm:pt modelId="{30C7B210-0C96-4784-BB1A-D7CD225331C9}">
      <dgm:prSet phldrT="[Текст]"/>
      <dgm:spPr>
        <a:solidFill>
          <a:srgbClr val="339966"/>
        </a:solidFill>
      </dgm:spPr>
      <dgm:t>
        <a:bodyPr/>
        <a:lstStyle/>
        <a:p>
          <a:r>
            <a:rPr lang="ru-RU" dirty="0" smtClean="0"/>
            <a:t>Природоохоронна діяльність</a:t>
          </a:r>
        </a:p>
      </dgm:t>
    </dgm:pt>
    <dgm:pt modelId="{3AFFB60D-DC9F-47DA-9B2B-F70416378C0B}" type="parTrans" cxnId="{AE0289DD-028D-4F11-A74A-4393D64097AD}">
      <dgm:prSet/>
      <dgm:spPr/>
      <dgm:t>
        <a:bodyPr/>
        <a:lstStyle/>
        <a:p>
          <a:endParaRPr lang="ru-RU"/>
        </a:p>
      </dgm:t>
    </dgm:pt>
    <dgm:pt modelId="{6124713E-1FCD-4C9C-9FBD-5CC356F50E0F}" type="sibTrans" cxnId="{AE0289DD-028D-4F11-A74A-4393D64097AD}">
      <dgm:prSet/>
      <dgm:spPr/>
      <dgm:t>
        <a:bodyPr/>
        <a:lstStyle/>
        <a:p>
          <a:endParaRPr lang="ru-RU"/>
        </a:p>
      </dgm:t>
    </dgm:pt>
    <dgm:pt modelId="{542D6B2C-0409-41B6-BAFB-54146B4EEC1F}">
      <dgm:prSet phldrT="[Текст]"/>
      <dgm:spPr>
        <a:solidFill>
          <a:srgbClr val="339966"/>
        </a:solidFill>
      </dgm:spPr>
      <dgm:t>
        <a:bodyPr/>
        <a:lstStyle/>
        <a:p>
          <a:r>
            <a:rPr lang="ru-RU" dirty="0" smtClean="0"/>
            <a:t>Рекреаційні послуги</a:t>
          </a:r>
          <a:endParaRPr lang="ru-RU" dirty="0"/>
        </a:p>
      </dgm:t>
    </dgm:pt>
    <dgm:pt modelId="{27C197DF-E263-4BF4-86D3-0B64A1B36947}" type="parTrans" cxnId="{2C1180CE-F6CA-48FC-ABD9-A168FBA8AECE}">
      <dgm:prSet/>
      <dgm:spPr/>
      <dgm:t>
        <a:bodyPr/>
        <a:lstStyle/>
        <a:p>
          <a:endParaRPr lang="ru-RU"/>
        </a:p>
      </dgm:t>
    </dgm:pt>
    <dgm:pt modelId="{858F8947-2A9A-42D4-8817-1D952A933B22}" type="sibTrans" cxnId="{2C1180CE-F6CA-48FC-ABD9-A168FBA8AECE}">
      <dgm:prSet/>
      <dgm:spPr/>
      <dgm:t>
        <a:bodyPr/>
        <a:lstStyle/>
        <a:p>
          <a:endParaRPr lang="ru-RU"/>
        </a:p>
      </dgm:t>
    </dgm:pt>
    <dgm:pt modelId="{AE753044-9A47-49C4-B02A-A29EC35A4137}">
      <dgm:prSet phldrT="[Текст]"/>
      <dgm:spPr>
        <a:solidFill>
          <a:srgbClr val="339966"/>
        </a:solidFill>
      </dgm:spPr>
      <dgm:t>
        <a:bodyPr/>
        <a:lstStyle/>
        <a:p>
          <a:r>
            <a:rPr lang="ru-RU" dirty="0" smtClean="0"/>
            <a:t>Господарча діяльність</a:t>
          </a:r>
          <a:endParaRPr lang="ru-RU" dirty="0"/>
        </a:p>
      </dgm:t>
    </dgm:pt>
    <dgm:pt modelId="{B1C3929C-966B-4D4C-A382-7EB1BA0AFF82}" type="parTrans" cxnId="{F4AC7606-3EBE-49DE-B0E5-4B833A810987}">
      <dgm:prSet/>
      <dgm:spPr/>
      <dgm:t>
        <a:bodyPr/>
        <a:lstStyle/>
        <a:p>
          <a:endParaRPr lang="ru-RU"/>
        </a:p>
      </dgm:t>
    </dgm:pt>
    <dgm:pt modelId="{693840D0-D795-4348-876D-C3E1CAED4988}" type="sibTrans" cxnId="{F4AC7606-3EBE-49DE-B0E5-4B833A810987}">
      <dgm:prSet/>
      <dgm:spPr/>
      <dgm:t>
        <a:bodyPr/>
        <a:lstStyle/>
        <a:p>
          <a:endParaRPr lang="ru-RU"/>
        </a:p>
      </dgm:t>
    </dgm:pt>
    <dgm:pt modelId="{5AE43D60-4584-4246-B111-2AFDE42E1A9D}" type="pres">
      <dgm:prSet presAssocID="{336BF8B8-5EC7-439C-AACA-AB9E82704AC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5F207E7-E267-4ED8-80EE-19B37D1C7E57}" type="pres">
      <dgm:prSet presAssocID="{CE865F4A-520C-4770-835C-E3D013A6D6EE}" presName="hierRoot1" presStyleCnt="0">
        <dgm:presLayoutVars>
          <dgm:hierBranch val="init"/>
        </dgm:presLayoutVars>
      </dgm:prSet>
      <dgm:spPr/>
    </dgm:pt>
    <dgm:pt modelId="{739E1B1F-52C1-42E6-9887-B5B133621001}" type="pres">
      <dgm:prSet presAssocID="{CE865F4A-520C-4770-835C-E3D013A6D6EE}" presName="rootComposite1" presStyleCnt="0"/>
      <dgm:spPr/>
    </dgm:pt>
    <dgm:pt modelId="{2EA98B0B-41F6-4F4F-B145-0BB281E6BC21}" type="pres">
      <dgm:prSet presAssocID="{CE865F4A-520C-4770-835C-E3D013A6D6EE}" presName="rootText1" presStyleLbl="node0" presStyleIdx="0" presStyleCnt="1" custScaleX="131848" custScaleY="2086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AC1272A-A018-4C46-8A0F-60BD23AD2393}" type="pres">
      <dgm:prSet presAssocID="{CE865F4A-520C-4770-835C-E3D013A6D6EE}" presName="rootConnector1" presStyleLbl="node1" presStyleIdx="0" presStyleCnt="0"/>
      <dgm:spPr/>
      <dgm:t>
        <a:bodyPr/>
        <a:lstStyle/>
        <a:p>
          <a:endParaRPr lang="ru-RU"/>
        </a:p>
      </dgm:t>
    </dgm:pt>
    <dgm:pt modelId="{E07E0A2C-B475-4887-9B9A-AC0AC0B2C4E0}" type="pres">
      <dgm:prSet presAssocID="{CE865F4A-520C-4770-835C-E3D013A6D6EE}" presName="hierChild2" presStyleCnt="0"/>
      <dgm:spPr/>
    </dgm:pt>
    <dgm:pt modelId="{D272D620-A72C-4FAD-967A-E2169D2312EA}" type="pres">
      <dgm:prSet presAssocID="{A1C85CC9-DF70-48A3-B908-2AF308A2428D}" presName="Name37" presStyleLbl="parChTrans1D2" presStyleIdx="0" presStyleCnt="4"/>
      <dgm:spPr/>
      <dgm:t>
        <a:bodyPr/>
        <a:lstStyle/>
        <a:p>
          <a:endParaRPr lang="ru-RU"/>
        </a:p>
      </dgm:t>
    </dgm:pt>
    <dgm:pt modelId="{30DA56EF-36CA-44F5-AFE5-BB68817C9991}" type="pres">
      <dgm:prSet presAssocID="{1DDCC916-E474-4031-B155-1E64877E689C}" presName="hierRoot2" presStyleCnt="0">
        <dgm:presLayoutVars>
          <dgm:hierBranch val="init"/>
        </dgm:presLayoutVars>
      </dgm:prSet>
      <dgm:spPr/>
    </dgm:pt>
    <dgm:pt modelId="{114E5A12-F81C-42A9-94A8-826A6F28586D}" type="pres">
      <dgm:prSet presAssocID="{1DDCC916-E474-4031-B155-1E64877E689C}" presName="rootComposite" presStyleCnt="0"/>
      <dgm:spPr/>
    </dgm:pt>
    <dgm:pt modelId="{6477A3EF-1F23-4817-9EB8-55BA8B7C2A63}" type="pres">
      <dgm:prSet presAssocID="{1DDCC916-E474-4031-B155-1E64877E689C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1CCB0C9-E762-43B4-9397-B192F1951BC0}" type="pres">
      <dgm:prSet presAssocID="{1DDCC916-E474-4031-B155-1E64877E689C}" presName="rootConnector" presStyleLbl="node2" presStyleIdx="0" presStyleCnt="4"/>
      <dgm:spPr/>
      <dgm:t>
        <a:bodyPr/>
        <a:lstStyle/>
        <a:p>
          <a:endParaRPr lang="ru-RU"/>
        </a:p>
      </dgm:t>
    </dgm:pt>
    <dgm:pt modelId="{CFB498E9-2AC7-41E5-8FCB-90BCA0B05EEA}" type="pres">
      <dgm:prSet presAssocID="{1DDCC916-E474-4031-B155-1E64877E689C}" presName="hierChild4" presStyleCnt="0"/>
      <dgm:spPr/>
    </dgm:pt>
    <dgm:pt modelId="{98DB583D-D96E-4FFE-AE0B-3820313D0E0F}" type="pres">
      <dgm:prSet presAssocID="{1DDCC916-E474-4031-B155-1E64877E689C}" presName="hierChild5" presStyleCnt="0"/>
      <dgm:spPr/>
    </dgm:pt>
    <dgm:pt modelId="{EBE860C7-EF16-46B4-A9F6-52968FBA0FF3}" type="pres">
      <dgm:prSet presAssocID="{3AFFB60D-DC9F-47DA-9B2B-F70416378C0B}" presName="Name37" presStyleLbl="parChTrans1D2" presStyleIdx="1" presStyleCnt="4"/>
      <dgm:spPr/>
      <dgm:t>
        <a:bodyPr/>
        <a:lstStyle/>
        <a:p>
          <a:endParaRPr lang="ru-RU"/>
        </a:p>
      </dgm:t>
    </dgm:pt>
    <dgm:pt modelId="{36084A65-C1D1-46E7-BC00-51441E4378B7}" type="pres">
      <dgm:prSet presAssocID="{30C7B210-0C96-4784-BB1A-D7CD225331C9}" presName="hierRoot2" presStyleCnt="0">
        <dgm:presLayoutVars>
          <dgm:hierBranch val="init"/>
        </dgm:presLayoutVars>
      </dgm:prSet>
      <dgm:spPr/>
    </dgm:pt>
    <dgm:pt modelId="{1478D9C5-9A65-46D6-82CC-0C1A1971904F}" type="pres">
      <dgm:prSet presAssocID="{30C7B210-0C96-4784-BB1A-D7CD225331C9}" presName="rootComposite" presStyleCnt="0"/>
      <dgm:spPr/>
    </dgm:pt>
    <dgm:pt modelId="{FD0733C8-8F22-4BC6-9985-DEDD24F77930}" type="pres">
      <dgm:prSet presAssocID="{30C7B210-0C96-4784-BB1A-D7CD225331C9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AC92D3D-2312-412D-941E-86D706E1F7AF}" type="pres">
      <dgm:prSet presAssocID="{30C7B210-0C96-4784-BB1A-D7CD225331C9}" presName="rootConnector" presStyleLbl="node2" presStyleIdx="1" presStyleCnt="4"/>
      <dgm:spPr/>
      <dgm:t>
        <a:bodyPr/>
        <a:lstStyle/>
        <a:p>
          <a:endParaRPr lang="ru-RU"/>
        </a:p>
      </dgm:t>
    </dgm:pt>
    <dgm:pt modelId="{EC9A1594-7FDF-43B1-BDB9-2B970F26FA39}" type="pres">
      <dgm:prSet presAssocID="{30C7B210-0C96-4784-BB1A-D7CD225331C9}" presName="hierChild4" presStyleCnt="0"/>
      <dgm:spPr/>
    </dgm:pt>
    <dgm:pt modelId="{B632ADAA-1F6F-4338-8FE8-AF4DC695E9B6}" type="pres">
      <dgm:prSet presAssocID="{30C7B210-0C96-4784-BB1A-D7CD225331C9}" presName="hierChild5" presStyleCnt="0"/>
      <dgm:spPr/>
    </dgm:pt>
    <dgm:pt modelId="{253625D4-117A-4FB1-88B3-3C6CB5A2A4B0}" type="pres">
      <dgm:prSet presAssocID="{27C197DF-E263-4BF4-86D3-0B64A1B36947}" presName="Name37" presStyleLbl="parChTrans1D2" presStyleIdx="2" presStyleCnt="4"/>
      <dgm:spPr/>
      <dgm:t>
        <a:bodyPr/>
        <a:lstStyle/>
        <a:p>
          <a:endParaRPr lang="ru-RU"/>
        </a:p>
      </dgm:t>
    </dgm:pt>
    <dgm:pt modelId="{03EA7B2B-C7F6-402F-92C9-CAB49ED06BB7}" type="pres">
      <dgm:prSet presAssocID="{542D6B2C-0409-41B6-BAFB-54146B4EEC1F}" presName="hierRoot2" presStyleCnt="0">
        <dgm:presLayoutVars>
          <dgm:hierBranch val="init"/>
        </dgm:presLayoutVars>
      </dgm:prSet>
      <dgm:spPr/>
    </dgm:pt>
    <dgm:pt modelId="{369B1C59-70E0-4715-A83B-2CE9A0C7AF99}" type="pres">
      <dgm:prSet presAssocID="{542D6B2C-0409-41B6-BAFB-54146B4EEC1F}" presName="rootComposite" presStyleCnt="0"/>
      <dgm:spPr/>
    </dgm:pt>
    <dgm:pt modelId="{16B78BBC-AE39-4817-8F9E-E9AA0936AB06}" type="pres">
      <dgm:prSet presAssocID="{542D6B2C-0409-41B6-BAFB-54146B4EEC1F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CAE73F1-D393-4161-8A34-8EA3524E906D}" type="pres">
      <dgm:prSet presAssocID="{542D6B2C-0409-41B6-BAFB-54146B4EEC1F}" presName="rootConnector" presStyleLbl="node2" presStyleIdx="2" presStyleCnt="4"/>
      <dgm:spPr/>
      <dgm:t>
        <a:bodyPr/>
        <a:lstStyle/>
        <a:p>
          <a:endParaRPr lang="ru-RU"/>
        </a:p>
      </dgm:t>
    </dgm:pt>
    <dgm:pt modelId="{9CA392A0-5D1D-4951-BEE7-54D2D8DCEFF3}" type="pres">
      <dgm:prSet presAssocID="{542D6B2C-0409-41B6-BAFB-54146B4EEC1F}" presName="hierChild4" presStyleCnt="0"/>
      <dgm:spPr/>
    </dgm:pt>
    <dgm:pt modelId="{2D245464-EF21-4F16-B98C-CAADF9F99461}" type="pres">
      <dgm:prSet presAssocID="{542D6B2C-0409-41B6-BAFB-54146B4EEC1F}" presName="hierChild5" presStyleCnt="0"/>
      <dgm:spPr/>
    </dgm:pt>
    <dgm:pt modelId="{A2363E4D-ADEE-4E31-B7CB-55862A6F7711}" type="pres">
      <dgm:prSet presAssocID="{B1C3929C-966B-4D4C-A382-7EB1BA0AFF82}" presName="Name37" presStyleLbl="parChTrans1D2" presStyleIdx="3" presStyleCnt="4"/>
      <dgm:spPr/>
      <dgm:t>
        <a:bodyPr/>
        <a:lstStyle/>
        <a:p>
          <a:endParaRPr lang="ru-RU"/>
        </a:p>
      </dgm:t>
    </dgm:pt>
    <dgm:pt modelId="{3107DDD4-71B7-48CD-9D8B-A493A450570C}" type="pres">
      <dgm:prSet presAssocID="{AE753044-9A47-49C4-B02A-A29EC35A4137}" presName="hierRoot2" presStyleCnt="0">
        <dgm:presLayoutVars>
          <dgm:hierBranch val="init"/>
        </dgm:presLayoutVars>
      </dgm:prSet>
      <dgm:spPr/>
    </dgm:pt>
    <dgm:pt modelId="{14E4F589-B0FD-4620-8E32-FE4B3CB60910}" type="pres">
      <dgm:prSet presAssocID="{AE753044-9A47-49C4-B02A-A29EC35A4137}" presName="rootComposite" presStyleCnt="0"/>
      <dgm:spPr/>
    </dgm:pt>
    <dgm:pt modelId="{22945126-048E-4968-98B4-85B166A71DEB}" type="pres">
      <dgm:prSet presAssocID="{AE753044-9A47-49C4-B02A-A29EC35A4137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D9FACC0-722C-4A97-B5B0-FCB8BAF0ACD9}" type="pres">
      <dgm:prSet presAssocID="{AE753044-9A47-49C4-B02A-A29EC35A4137}" presName="rootConnector" presStyleLbl="node2" presStyleIdx="3" presStyleCnt="4"/>
      <dgm:spPr/>
      <dgm:t>
        <a:bodyPr/>
        <a:lstStyle/>
        <a:p>
          <a:endParaRPr lang="ru-RU"/>
        </a:p>
      </dgm:t>
    </dgm:pt>
    <dgm:pt modelId="{5CCE3BB6-EB1B-48E4-984B-36BC3F2724B6}" type="pres">
      <dgm:prSet presAssocID="{AE753044-9A47-49C4-B02A-A29EC35A4137}" presName="hierChild4" presStyleCnt="0"/>
      <dgm:spPr/>
    </dgm:pt>
    <dgm:pt modelId="{B23F253D-FBCF-49A5-ABF8-61E71FD00949}" type="pres">
      <dgm:prSet presAssocID="{AE753044-9A47-49C4-B02A-A29EC35A4137}" presName="hierChild5" presStyleCnt="0"/>
      <dgm:spPr/>
    </dgm:pt>
    <dgm:pt modelId="{62F8BA9B-E002-421C-BBE7-21538EF779E4}" type="pres">
      <dgm:prSet presAssocID="{CE865F4A-520C-4770-835C-E3D013A6D6EE}" presName="hierChild3" presStyleCnt="0"/>
      <dgm:spPr/>
    </dgm:pt>
  </dgm:ptLst>
  <dgm:cxnLst>
    <dgm:cxn modelId="{58E697D1-3281-4FD2-8246-F3C74C783310}" type="presOf" srcId="{B1C3929C-966B-4D4C-A382-7EB1BA0AFF82}" destId="{A2363E4D-ADEE-4E31-B7CB-55862A6F7711}" srcOrd="0" destOrd="0" presId="urn:microsoft.com/office/officeart/2005/8/layout/orgChart1"/>
    <dgm:cxn modelId="{2C1180CE-F6CA-48FC-ABD9-A168FBA8AECE}" srcId="{CE865F4A-520C-4770-835C-E3D013A6D6EE}" destId="{542D6B2C-0409-41B6-BAFB-54146B4EEC1F}" srcOrd="2" destOrd="0" parTransId="{27C197DF-E263-4BF4-86D3-0B64A1B36947}" sibTransId="{858F8947-2A9A-42D4-8817-1D952A933B22}"/>
    <dgm:cxn modelId="{F4AC7606-3EBE-49DE-B0E5-4B833A810987}" srcId="{CE865F4A-520C-4770-835C-E3D013A6D6EE}" destId="{AE753044-9A47-49C4-B02A-A29EC35A4137}" srcOrd="3" destOrd="0" parTransId="{B1C3929C-966B-4D4C-A382-7EB1BA0AFF82}" sibTransId="{693840D0-D795-4348-876D-C3E1CAED4988}"/>
    <dgm:cxn modelId="{A4A74B7B-E765-4A6E-A6B9-5F9137E860C2}" type="presOf" srcId="{542D6B2C-0409-41B6-BAFB-54146B4EEC1F}" destId="{CCAE73F1-D393-4161-8A34-8EA3524E906D}" srcOrd="1" destOrd="0" presId="urn:microsoft.com/office/officeart/2005/8/layout/orgChart1"/>
    <dgm:cxn modelId="{884A6A7D-023E-425C-B912-D2322F7C96F5}" type="presOf" srcId="{CE865F4A-520C-4770-835C-E3D013A6D6EE}" destId="{2EA98B0B-41F6-4F4F-B145-0BB281E6BC21}" srcOrd="0" destOrd="0" presId="urn:microsoft.com/office/officeart/2005/8/layout/orgChart1"/>
    <dgm:cxn modelId="{AE0289DD-028D-4F11-A74A-4393D64097AD}" srcId="{CE865F4A-520C-4770-835C-E3D013A6D6EE}" destId="{30C7B210-0C96-4784-BB1A-D7CD225331C9}" srcOrd="1" destOrd="0" parTransId="{3AFFB60D-DC9F-47DA-9B2B-F70416378C0B}" sibTransId="{6124713E-1FCD-4C9C-9FBD-5CC356F50E0F}"/>
    <dgm:cxn modelId="{96E069C4-01D0-412B-812C-C3DE62CDE426}" type="presOf" srcId="{AE753044-9A47-49C4-B02A-A29EC35A4137}" destId="{22945126-048E-4968-98B4-85B166A71DEB}" srcOrd="0" destOrd="0" presId="urn:microsoft.com/office/officeart/2005/8/layout/orgChart1"/>
    <dgm:cxn modelId="{2333A07A-8FAD-4634-8146-32441694B5B7}" srcId="{CE865F4A-520C-4770-835C-E3D013A6D6EE}" destId="{1DDCC916-E474-4031-B155-1E64877E689C}" srcOrd="0" destOrd="0" parTransId="{A1C85CC9-DF70-48A3-B908-2AF308A2428D}" sibTransId="{CE372ABD-BB6E-4013-8509-CEB28F7AB2CF}"/>
    <dgm:cxn modelId="{D97A67FF-34F4-499D-9733-CFD71C45B335}" type="presOf" srcId="{30C7B210-0C96-4784-BB1A-D7CD225331C9}" destId="{FD0733C8-8F22-4BC6-9985-DEDD24F77930}" srcOrd="0" destOrd="0" presId="urn:microsoft.com/office/officeart/2005/8/layout/orgChart1"/>
    <dgm:cxn modelId="{BE5CCA90-BBB3-4D9B-AACA-EBF9694758C4}" srcId="{336BF8B8-5EC7-439C-AACA-AB9E82704AC7}" destId="{CE865F4A-520C-4770-835C-E3D013A6D6EE}" srcOrd="0" destOrd="0" parTransId="{00763EC4-61F3-4953-A7DB-75CDC2301871}" sibTransId="{12553946-04EC-4BCB-BB1C-6F57D56B7297}"/>
    <dgm:cxn modelId="{5F0F82FB-D5AE-4760-ACB8-8EE2BB0605BD}" type="presOf" srcId="{30C7B210-0C96-4784-BB1A-D7CD225331C9}" destId="{CAC92D3D-2312-412D-941E-86D706E1F7AF}" srcOrd="1" destOrd="0" presId="urn:microsoft.com/office/officeart/2005/8/layout/orgChart1"/>
    <dgm:cxn modelId="{D76E7066-4FA6-47E3-8B9A-0E283C1F733C}" type="presOf" srcId="{542D6B2C-0409-41B6-BAFB-54146B4EEC1F}" destId="{16B78BBC-AE39-4817-8F9E-E9AA0936AB06}" srcOrd="0" destOrd="0" presId="urn:microsoft.com/office/officeart/2005/8/layout/orgChart1"/>
    <dgm:cxn modelId="{FAFC8176-1C28-4B2C-83A9-69E9F1E21443}" type="presOf" srcId="{AE753044-9A47-49C4-B02A-A29EC35A4137}" destId="{ED9FACC0-722C-4A97-B5B0-FCB8BAF0ACD9}" srcOrd="1" destOrd="0" presId="urn:microsoft.com/office/officeart/2005/8/layout/orgChart1"/>
    <dgm:cxn modelId="{7F619FB4-E0C4-4EA7-9DD5-8D76659184EC}" type="presOf" srcId="{1DDCC916-E474-4031-B155-1E64877E689C}" destId="{6477A3EF-1F23-4817-9EB8-55BA8B7C2A63}" srcOrd="0" destOrd="0" presId="urn:microsoft.com/office/officeart/2005/8/layout/orgChart1"/>
    <dgm:cxn modelId="{3A251358-6109-476F-AB26-2DAA7ACCD2DE}" type="presOf" srcId="{336BF8B8-5EC7-439C-AACA-AB9E82704AC7}" destId="{5AE43D60-4584-4246-B111-2AFDE42E1A9D}" srcOrd="0" destOrd="0" presId="urn:microsoft.com/office/officeart/2005/8/layout/orgChart1"/>
    <dgm:cxn modelId="{486B3942-827C-4BB1-80A9-B3EB41DE5612}" type="presOf" srcId="{1DDCC916-E474-4031-B155-1E64877E689C}" destId="{D1CCB0C9-E762-43B4-9397-B192F1951BC0}" srcOrd="1" destOrd="0" presId="urn:microsoft.com/office/officeart/2005/8/layout/orgChart1"/>
    <dgm:cxn modelId="{7B90692E-54B2-40E3-A23A-EB4185554CA9}" type="presOf" srcId="{3AFFB60D-DC9F-47DA-9B2B-F70416378C0B}" destId="{EBE860C7-EF16-46B4-A9F6-52968FBA0FF3}" srcOrd="0" destOrd="0" presId="urn:microsoft.com/office/officeart/2005/8/layout/orgChart1"/>
    <dgm:cxn modelId="{CA3D989A-4C5B-4C6C-B9DF-DA3C0B8962E8}" type="presOf" srcId="{27C197DF-E263-4BF4-86D3-0B64A1B36947}" destId="{253625D4-117A-4FB1-88B3-3C6CB5A2A4B0}" srcOrd="0" destOrd="0" presId="urn:microsoft.com/office/officeart/2005/8/layout/orgChart1"/>
    <dgm:cxn modelId="{8EA1B5AB-B345-4584-B11D-F2DFC305A57C}" type="presOf" srcId="{A1C85CC9-DF70-48A3-B908-2AF308A2428D}" destId="{D272D620-A72C-4FAD-967A-E2169D2312EA}" srcOrd="0" destOrd="0" presId="urn:microsoft.com/office/officeart/2005/8/layout/orgChart1"/>
    <dgm:cxn modelId="{F3F49CFD-2224-460F-B4AB-59B3ED14D5FE}" type="presOf" srcId="{CE865F4A-520C-4770-835C-E3D013A6D6EE}" destId="{0AC1272A-A018-4C46-8A0F-60BD23AD2393}" srcOrd="1" destOrd="0" presId="urn:microsoft.com/office/officeart/2005/8/layout/orgChart1"/>
    <dgm:cxn modelId="{303AB7DA-2534-4DDC-978F-9E7EE8CF256E}" type="presParOf" srcId="{5AE43D60-4584-4246-B111-2AFDE42E1A9D}" destId="{85F207E7-E267-4ED8-80EE-19B37D1C7E57}" srcOrd="0" destOrd="0" presId="urn:microsoft.com/office/officeart/2005/8/layout/orgChart1"/>
    <dgm:cxn modelId="{615F0465-CEF5-4A6B-9AAE-A8463D10EE15}" type="presParOf" srcId="{85F207E7-E267-4ED8-80EE-19B37D1C7E57}" destId="{739E1B1F-52C1-42E6-9887-B5B133621001}" srcOrd="0" destOrd="0" presId="urn:microsoft.com/office/officeart/2005/8/layout/orgChart1"/>
    <dgm:cxn modelId="{5F234A5E-85F9-4EC6-B4E4-E6D38F8924D2}" type="presParOf" srcId="{739E1B1F-52C1-42E6-9887-B5B133621001}" destId="{2EA98B0B-41F6-4F4F-B145-0BB281E6BC21}" srcOrd="0" destOrd="0" presId="urn:microsoft.com/office/officeart/2005/8/layout/orgChart1"/>
    <dgm:cxn modelId="{66342BD5-550F-4652-9D8B-4FA21AE52232}" type="presParOf" srcId="{739E1B1F-52C1-42E6-9887-B5B133621001}" destId="{0AC1272A-A018-4C46-8A0F-60BD23AD2393}" srcOrd="1" destOrd="0" presId="urn:microsoft.com/office/officeart/2005/8/layout/orgChart1"/>
    <dgm:cxn modelId="{F0F6DA5A-142A-4171-8A8D-CEEF470E8BE5}" type="presParOf" srcId="{85F207E7-E267-4ED8-80EE-19B37D1C7E57}" destId="{E07E0A2C-B475-4887-9B9A-AC0AC0B2C4E0}" srcOrd="1" destOrd="0" presId="urn:microsoft.com/office/officeart/2005/8/layout/orgChart1"/>
    <dgm:cxn modelId="{65C8E978-F739-4435-974B-8E7B69B09BF3}" type="presParOf" srcId="{E07E0A2C-B475-4887-9B9A-AC0AC0B2C4E0}" destId="{D272D620-A72C-4FAD-967A-E2169D2312EA}" srcOrd="0" destOrd="0" presId="urn:microsoft.com/office/officeart/2005/8/layout/orgChart1"/>
    <dgm:cxn modelId="{85E2E087-89CD-4F7B-979E-36962CB6BF7E}" type="presParOf" srcId="{E07E0A2C-B475-4887-9B9A-AC0AC0B2C4E0}" destId="{30DA56EF-36CA-44F5-AFE5-BB68817C9991}" srcOrd="1" destOrd="0" presId="urn:microsoft.com/office/officeart/2005/8/layout/orgChart1"/>
    <dgm:cxn modelId="{A788CD83-879F-4A23-B35C-1B847726B011}" type="presParOf" srcId="{30DA56EF-36CA-44F5-AFE5-BB68817C9991}" destId="{114E5A12-F81C-42A9-94A8-826A6F28586D}" srcOrd="0" destOrd="0" presId="urn:microsoft.com/office/officeart/2005/8/layout/orgChart1"/>
    <dgm:cxn modelId="{D2B1A3D6-50C2-46F3-8748-E4CEF7B831C8}" type="presParOf" srcId="{114E5A12-F81C-42A9-94A8-826A6F28586D}" destId="{6477A3EF-1F23-4817-9EB8-55BA8B7C2A63}" srcOrd="0" destOrd="0" presId="urn:microsoft.com/office/officeart/2005/8/layout/orgChart1"/>
    <dgm:cxn modelId="{E3D688BA-EB6A-4069-9326-5B59E72C145A}" type="presParOf" srcId="{114E5A12-F81C-42A9-94A8-826A6F28586D}" destId="{D1CCB0C9-E762-43B4-9397-B192F1951BC0}" srcOrd="1" destOrd="0" presId="urn:microsoft.com/office/officeart/2005/8/layout/orgChart1"/>
    <dgm:cxn modelId="{8B0803FB-B279-4FF1-A249-43B8F84ACE93}" type="presParOf" srcId="{30DA56EF-36CA-44F5-AFE5-BB68817C9991}" destId="{CFB498E9-2AC7-41E5-8FCB-90BCA0B05EEA}" srcOrd="1" destOrd="0" presId="urn:microsoft.com/office/officeart/2005/8/layout/orgChart1"/>
    <dgm:cxn modelId="{EB6845D9-5D5B-4C06-A114-31661A961C22}" type="presParOf" srcId="{30DA56EF-36CA-44F5-AFE5-BB68817C9991}" destId="{98DB583D-D96E-4FFE-AE0B-3820313D0E0F}" srcOrd="2" destOrd="0" presId="urn:microsoft.com/office/officeart/2005/8/layout/orgChart1"/>
    <dgm:cxn modelId="{BEA19E1E-D706-42B6-97A4-7784B5E92B23}" type="presParOf" srcId="{E07E0A2C-B475-4887-9B9A-AC0AC0B2C4E0}" destId="{EBE860C7-EF16-46B4-A9F6-52968FBA0FF3}" srcOrd="2" destOrd="0" presId="urn:microsoft.com/office/officeart/2005/8/layout/orgChart1"/>
    <dgm:cxn modelId="{82C01C81-F544-473E-8AE5-BE33C328122E}" type="presParOf" srcId="{E07E0A2C-B475-4887-9B9A-AC0AC0B2C4E0}" destId="{36084A65-C1D1-46E7-BC00-51441E4378B7}" srcOrd="3" destOrd="0" presId="urn:microsoft.com/office/officeart/2005/8/layout/orgChart1"/>
    <dgm:cxn modelId="{9DC5DB11-3502-4BDF-AF87-E7900FFFF559}" type="presParOf" srcId="{36084A65-C1D1-46E7-BC00-51441E4378B7}" destId="{1478D9C5-9A65-46D6-82CC-0C1A1971904F}" srcOrd="0" destOrd="0" presId="urn:microsoft.com/office/officeart/2005/8/layout/orgChart1"/>
    <dgm:cxn modelId="{52562EE2-87B8-4B59-84D8-E7205DDFFB78}" type="presParOf" srcId="{1478D9C5-9A65-46D6-82CC-0C1A1971904F}" destId="{FD0733C8-8F22-4BC6-9985-DEDD24F77930}" srcOrd="0" destOrd="0" presId="urn:microsoft.com/office/officeart/2005/8/layout/orgChart1"/>
    <dgm:cxn modelId="{8CFE5801-15D3-4303-8DB4-1D1254A343FE}" type="presParOf" srcId="{1478D9C5-9A65-46D6-82CC-0C1A1971904F}" destId="{CAC92D3D-2312-412D-941E-86D706E1F7AF}" srcOrd="1" destOrd="0" presId="urn:microsoft.com/office/officeart/2005/8/layout/orgChart1"/>
    <dgm:cxn modelId="{0A205193-7601-4227-9854-78C99649201A}" type="presParOf" srcId="{36084A65-C1D1-46E7-BC00-51441E4378B7}" destId="{EC9A1594-7FDF-43B1-BDB9-2B970F26FA39}" srcOrd="1" destOrd="0" presId="urn:microsoft.com/office/officeart/2005/8/layout/orgChart1"/>
    <dgm:cxn modelId="{BB88A332-597B-4F67-A7E5-2CB337E78CFE}" type="presParOf" srcId="{36084A65-C1D1-46E7-BC00-51441E4378B7}" destId="{B632ADAA-1F6F-4338-8FE8-AF4DC695E9B6}" srcOrd="2" destOrd="0" presId="urn:microsoft.com/office/officeart/2005/8/layout/orgChart1"/>
    <dgm:cxn modelId="{00C2CBB3-398E-41EC-B645-6E4FAB39B9EC}" type="presParOf" srcId="{E07E0A2C-B475-4887-9B9A-AC0AC0B2C4E0}" destId="{253625D4-117A-4FB1-88B3-3C6CB5A2A4B0}" srcOrd="4" destOrd="0" presId="urn:microsoft.com/office/officeart/2005/8/layout/orgChart1"/>
    <dgm:cxn modelId="{5573D8B3-7D37-4FB6-BBF6-20D04640089A}" type="presParOf" srcId="{E07E0A2C-B475-4887-9B9A-AC0AC0B2C4E0}" destId="{03EA7B2B-C7F6-402F-92C9-CAB49ED06BB7}" srcOrd="5" destOrd="0" presId="urn:microsoft.com/office/officeart/2005/8/layout/orgChart1"/>
    <dgm:cxn modelId="{829BB8D9-5188-4EFA-A857-5BEC8DCBDBA0}" type="presParOf" srcId="{03EA7B2B-C7F6-402F-92C9-CAB49ED06BB7}" destId="{369B1C59-70E0-4715-A83B-2CE9A0C7AF99}" srcOrd="0" destOrd="0" presId="urn:microsoft.com/office/officeart/2005/8/layout/orgChart1"/>
    <dgm:cxn modelId="{EC6C4B9A-F8FD-4F31-8979-9E155B662BD8}" type="presParOf" srcId="{369B1C59-70E0-4715-A83B-2CE9A0C7AF99}" destId="{16B78BBC-AE39-4817-8F9E-E9AA0936AB06}" srcOrd="0" destOrd="0" presId="urn:microsoft.com/office/officeart/2005/8/layout/orgChart1"/>
    <dgm:cxn modelId="{E2DF3301-134A-4A07-B2F3-E6176ED80046}" type="presParOf" srcId="{369B1C59-70E0-4715-A83B-2CE9A0C7AF99}" destId="{CCAE73F1-D393-4161-8A34-8EA3524E906D}" srcOrd="1" destOrd="0" presId="urn:microsoft.com/office/officeart/2005/8/layout/orgChart1"/>
    <dgm:cxn modelId="{9CA584F5-6A8A-460D-88F5-09861EA56B6C}" type="presParOf" srcId="{03EA7B2B-C7F6-402F-92C9-CAB49ED06BB7}" destId="{9CA392A0-5D1D-4951-BEE7-54D2D8DCEFF3}" srcOrd="1" destOrd="0" presId="urn:microsoft.com/office/officeart/2005/8/layout/orgChart1"/>
    <dgm:cxn modelId="{3846D316-F718-4DA3-A540-4C11D926C7B5}" type="presParOf" srcId="{03EA7B2B-C7F6-402F-92C9-CAB49ED06BB7}" destId="{2D245464-EF21-4F16-B98C-CAADF9F99461}" srcOrd="2" destOrd="0" presId="urn:microsoft.com/office/officeart/2005/8/layout/orgChart1"/>
    <dgm:cxn modelId="{3FEFB1DC-E4F2-4676-8D95-26E6A995D2FA}" type="presParOf" srcId="{E07E0A2C-B475-4887-9B9A-AC0AC0B2C4E0}" destId="{A2363E4D-ADEE-4E31-B7CB-55862A6F7711}" srcOrd="6" destOrd="0" presId="urn:microsoft.com/office/officeart/2005/8/layout/orgChart1"/>
    <dgm:cxn modelId="{671BA287-4454-4846-B05D-D2C453EE07D2}" type="presParOf" srcId="{E07E0A2C-B475-4887-9B9A-AC0AC0B2C4E0}" destId="{3107DDD4-71B7-48CD-9D8B-A493A450570C}" srcOrd="7" destOrd="0" presId="urn:microsoft.com/office/officeart/2005/8/layout/orgChart1"/>
    <dgm:cxn modelId="{6ACAFF06-6F7E-434E-9321-ABBCA6138295}" type="presParOf" srcId="{3107DDD4-71B7-48CD-9D8B-A493A450570C}" destId="{14E4F589-B0FD-4620-8E32-FE4B3CB60910}" srcOrd="0" destOrd="0" presId="urn:microsoft.com/office/officeart/2005/8/layout/orgChart1"/>
    <dgm:cxn modelId="{29677CCC-826B-45A5-81C4-B46B9A0D72A1}" type="presParOf" srcId="{14E4F589-B0FD-4620-8E32-FE4B3CB60910}" destId="{22945126-048E-4968-98B4-85B166A71DEB}" srcOrd="0" destOrd="0" presId="urn:microsoft.com/office/officeart/2005/8/layout/orgChart1"/>
    <dgm:cxn modelId="{EA63CD78-D49E-4636-882B-C558B5FE61EB}" type="presParOf" srcId="{14E4F589-B0FD-4620-8E32-FE4B3CB60910}" destId="{ED9FACC0-722C-4A97-B5B0-FCB8BAF0ACD9}" srcOrd="1" destOrd="0" presId="urn:microsoft.com/office/officeart/2005/8/layout/orgChart1"/>
    <dgm:cxn modelId="{8C6F9249-7F34-45FD-9C8D-E24D6DDB85CB}" type="presParOf" srcId="{3107DDD4-71B7-48CD-9D8B-A493A450570C}" destId="{5CCE3BB6-EB1B-48E4-984B-36BC3F2724B6}" srcOrd="1" destOrd="0" presId="urn:microsoft.com/office/officeart/2005/8/layout/orgChart1"/>
    <dgm:cxn modelId="{7DFD9BA7-05DC-45A9-97D4-AD9DF113E9CB}" type="presParOf" srcId="{3107DDD4-71B7-48CD-9D8B-A493A450570C}" destId="{B23F253D-FBCF-49A5-ABF8-61E71FD00949}" srcOrd="2" destOrd="0" presId="urn:microsoft.com/office/officeart/2005/8/layout/orgChart1"/>
    <dgm:cxn modelId="{A79EBEF1-AB9D-4CAA-94EC-14C864D54305}" type="presParOf" srcId="{85F207E7-E267-4ED8-80EE-19B37D1C7E57}" destId="{62F8BA9B-E002-421C-BBE7-21538EF779E4}" srcOrd="2" destOrd="0" presId="urn:microsoft.com/office/officeart/2005/8/layout/orgChart1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5ACED1A-1D89-44DA-86ED-2E86B5EA178A}" type="doc">
      <dgm:prSet loTypeId="urn:microsoft.com/office/officeart/2005/8/layout/hierarchy4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E76F1E5-D38B-4828-8AB9-81EDBDA12127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88E2FE97-E879-4709-B700-5BC0655097FE}" type="parTrans" cxnId="{6EE1F0C7-FFBF-4D6A-B2C1-1E74BF0D635F}">
      <dgm:prSet/>
      <dgm:spPr/>
      <dgm:t>
        <a:bodyPr/>
        <a:lstStyle/>
        <a:p>
          <a:endParaRPr lang="ru-RU"/>
        </a:p>
      </dgm:t>
    </dgm:pt>
    <dgm:pt modelId="{FD46453D-F690-4EE5-97AD-9F67ECB3DFD1}" type="sibTrans" cxnId="{6EE1F0C7-FFBF-4D6A-B2C1-1E74BF0D635F}">
      <dgm:prSet/>
      <dgm:spPr/>
      <dgm:t>
        <a:bodyPr/>
        <a:lstStyle/>
        <a:p>
          <a:endParaRPr lang="ru-RU"/>
        </a:p>
      </dgm:t>
    </dgm:pt>
    <dgm:pt modelId="{27C75A49-EC7D-42A9-A893-53B55A6613C1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DB53759B-77BA-400D-8F22-F518DD77EC17}" type="parTrans" cxnId="{C04F645D-266E-43BF-9988-41BBA27B87E6}">
      <dgm:prSet/>
      <dgm:spPr/>
      <dgm:t>
        <a:bodyPr/>
        <a:lstStyle/>
        <a:p>
          <a:endParaRPr lang="ru-RU"/>
        </a:p>
      </dgm:t>
    </dgm:pt>
    <dgm:pt modelId="{FEAD8582-866F-4BAE-BD93-2F5E8CC2DAAF}" type="sibTrans" cxnId="{C04F645D-266E-43BF-9988-41BBA27B87E6}">
      <dgm:prSet/>
      <dgm:spPr/>
      <dgm:t>
        <a:bodyPr/>
        <a:lstStyle/>
        <a:p>
          <a:endParaRPr lang="ru-RU"/>
        </a:p>
      </dgm:t>
    </dgm:pt>
    <dgm:pt modelId="{5A1D7C00-8FE4-45D3-8407-9D7E02614529}">
      <dgm:prSet phldrT="[Текст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D836CB94-8BDC-4AAD-8131-AEEB98049B5C}" type="parTrans" cxnId="{5BA75D5D-254B-4C70-BC6F-A01C95289041}">
      <dgm:prSet/>
      <dgm:spPr/>
      <dgm:t>
        <a:bodyPr/>
        <a:lstStyle/>
        <a:p>
          <a:endParaRPr lang="ru-RU"/>
        </a:p>
      </dgm:t>
    </dgm:pt>
    <dgm:pt modelId="{025B5DCD-1B0F-488C-9800-9D49ECC634E1}" type="sibTrans" cxnId="{5BA75D5D-254B-4C70-BC6F-A01C95289041}">
      <dgm:prSet/>
      <dgm:spPr/>
      <dgm:t>
        <a:bodyPr/>
        <a:lstStyle/>
        <a:p>
          <a:endParaRPr lang="ru-RU"/>
        </a:p>
      </dgm:t>
    </dgm:pt>
    <dgm:pt modelId="{50F39C36-A87A-4CF9-9428-99640BAEF885}" type="pres">
      <dgm:prSet presAssocID="{B5ACED1A-1D89-44DA-86ED-2E86B5EA178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376CC56-26FD-45EF-84E0-C2A4801661CD}" type="pres">
      <dgm:prSet presAssocID="{1E76F1E5-D38B-4828-8AB9-81EDBDA12127}" presName="vertOne" presStyleCnt="0"/>
      <dgm:spPr/>
    </dgm:pt>
    <dgm:pt modelId="{F2CF3D66-4062-46F5-82FF-BD0992CD9157}" type="pres">
      <dgm:prSet presAssocID="{1E76F1E5-D38B-4828-8AB9-81EDBDA12127}" presName="txOne" presStyleLbl="node0" presStyleIdx="0" presStyleCnt="1" custLinFactNeighborX="37" custLinFactNeighborY="3808">
        <dgm:presLayoutVars>
          <dgm:chPref val="3"/>
        </dgm:presLayoutVars>
      </dgm:prSet>
      <dgm:spPr/>
    </dgm:pt>
    <dgm:pt modelId="{D09CA352-752A-4F08-A85E-25D05F67E699}" type="pres">
      <dgm:prSet presAssocID="{1E76F1E5-D38B-4828-8AB9-81EDBDA12127}" presName="parTransOne" presStyleCnt="0"/>
      <dgm:spPr/>
    </dgm:pt>
    <dgm:pt modelId="{DC06B005-69AA-4489-B7B4-6F3B90E8B1D7}" type="pres">
      <dgm:prSet presAssocID="{1E76F1E5-D38B-4828-8AB9-81EDBDA12127}" presName="horzOne" presStyleCnt="0"/>
      <dgm:spPr/>
    </dgm:pt>
    <dgm:pt modelId="{A074F825-9A7C-4B7B-AD62-0EEB4D15F017}" type="pres">
      <dgm:prSet presAssocID="{27C75A49-EC7D-42A9-A893-53B55A6613C1}" presName="vertTwo" presStyleCnt="0"/>
      <dgm:spPr/>
    </dgm:pt>
    <dgm:pt modelId="{54485621-040B-4DA2-ABD5-9A4B32F21EB2}" type="pres">
      <dgm:prSet presAssocID="{27C75A49-EC7D-42A9-A893-53B55A6613C1}" presName="txTwo" presStyleLbl="node2" presStyleIdx="0" presStyleCnt="2">
        <dgm:presLayoutVars>
          <dgm:chPref val="3"/>
        </dgm:presLayoutVars>
      </dgm:prSet>
      <dgm:spPr/>
    </dgm:pt>
    <dgm:pt modelId="{BA285FE3-9B96-4231-8F42-98650A99872B}" type="pres">
      <dgm:prSet presAssocID="{27C75A49-EC7D-42A9-A893-53B55A6613C1}" presName="horzTwo" presStyleCnt="0"/>
      <dgm:spPr/>
    </dgm:pt>
    <dgm:pt modelId="{E79A9E71-B6B3-4CF2-9F31-5E72F7F8EC77}" type="pres">
      <dgm:prSet presAssocID="{FEAD8582-866F-4BAE-BD93-2F5E8CC2DAAF}" presName="sibSpaceTwo" presStyleCnt="0"/>
      <dgm:spPr/>
    </dgm:pt>
    <dgm:pt modelId="{424188BB-1738-400E-816E-4E8949A929CF}" type="pres">
      <dgm:prSet presAssocID="{5A1D7C00-8FE4-45D3-8407-9D7E02614529}" presName="vertTwo" presStyleCnt="0"/>
      <dgm:spPr/>
    </dgm:pt>
    <dgm:pt modelId="{E58E93FF-633A-4E59-95BC-2BCBE5DA00FC}" type="pres">
      <dgm:prSet presAssocID="{5A1D7C00-8FE4-45D3-8407-9D7E02614529}" presName="txTwo" presStyleLbl="node2" presStyleIdx="1" presStyleCnt="2">
        <dgm:presLayoutVars>
          <dgm:chPref val="3"/>
        </dgm:presLayoutVars>
      </dgm:prSet>
      <dgm:spPr/>
    </dgm:pt>
    <dgm:pt modelId="{A01FCF20-396E-427D-86AD-466A7D50BB28}" type="pres">
      <dgm:prSet presAssocID="{5A1D7C00-8FE4-45D3-8407-9D7E02614529}" presName="horzTwo" presStyleCnt="0"/>
      <dgm:spPr/>
    </dgm:pt>
  </dgm:ptLst>
  <dgm:cxnLst>
    <dgm:cxn modelId="{ADEF0E26-E45C-45EC-BCA3-009B31CAEAE0}" type="presOf" srcId="{5A1D7C00-8FE4-45D3-8407-9D7E02614529}" destId="{E58E93FF-633A-4E59-95BC-2BCBE5DA00FC}" srcOrd="0" destOrd="0" presId="urn:microsoft.com/office/officeart/2005/8/layout/hierarchy4"/>
    <dgm:cxn modelId="{6EE1F0C7-FFBF-4D6A-B2C1-1E74BF0D635F}" srcId="{B5ACED1A-1D89-44DA-86ED-2E86B5EA178A}" destId="{1E76F1E5-D38B-4828-8AB9-81EDBDA12127}" srcOrd="0" destOrd="0" parTransId="{88E2FE97-E879-4709-B700-5BC0655097FE}" sibTransId="{FD46453D-F690-4EE5-97AD-9F67ECB3DFD1}"/>
    <dgm:cxn modelId="{CF2F4BA2-2DF7-4149-8809-495210B9C7D1}" type="presOf" srcId="{27C75A49-EC7D-42A9-A893-53B55A6613C1}" destId="{54485621-040B-4DA2-ABD5-9A4B32F21EB2}" srcOrd="0" destOrd="0" presId="urn:microsoft.com/office/officeart/2005/8/layout/hierarchy4"/>
    <dgm:cxn modelId="{2F4AB918-2EAB-4CBA-BA79-57289A3E9F94}" type="presOf" srcId="{B5ACED1A-1D89-44DA-86ED-2E86B5EA178A}" destId="{50F39C36-A87A-4CF9-9428-99640BAEF885}" srcOrd="0" destOrd="0" presId="urn:microsoft.com/office/officeart/2005/8/layout/hierarchy4"/>
    <dgm:cxn modelId="{5BA75D5D-254B-4C70-BC6F-A01C95289041}" srcId="{1E76F1E5-D38B-4828-8AB9-81EDBDA12127}" destId="{5A1D7C00-8FE4-45D3-8407-9D7E02614529}" srcOrd="1" destOrd="0" parTransId="{D836CB94-8BDC-4AAD-8131-AEEB98049B5C}" sibTransId="{025B5DCD-1B0F-488C-9800-9D49ECC634E1}"/>
    <dgm:cxn modelId="{3018650A-B555-491F-9812-E4E0C585B529}" type="presOf" srcId="{1E76F1E5-D38B-4828-8AB9-81EDBDA12127}" destId="{F2CF3D66-4062-46F5-82FF-BD0992CD9157}" srcOrd="0" destOrd="0" presId="urn:microsoft.com/office/officeart/2005/8/layout/hierarchy4"/>
    <dgm:cxn modelId="{C04F645D-266E-43BF-9988-41BBA27B87E6}" srcId="{1E76F1E5-D38B-4828-8AB9-81EDBDA12127}" destId="{27C75A49-EC7D-42A9-A893-53B55A6613C1}" srcOrd="0" destOrd="0" parTransId="{DB53759B-77BA-400D-8F22-F518DD77EC17}" sibTransId="{FEAD8582-866F-4BAE-BD93-2F5E8CC2DAAF}"/>
    <dgm:cxn modelId="{D43475B1-67C9-4184-9D7F-A6DE5A9E39A8}" type="presParOf" srcId="{50F39C36-A87A-4CF9-9428-99640BAEF885}" destId="{5376CC56-26FD-45EF-84E0-C2A4801661CD}" srcOrd="0" destOrd="0" presId="urn:microsoft.com/office/officeart/2005/8/layout/hierarchy4"/>
    <dgm:cxn modelId="{D50D2964-9513-4C1A-9EDD-647544517693}" type="presParOf" srcId="{5376CC56-26FD-45EF-84E0-C2A4801661CD}" destId="{F2CF3D66-4062-46F5-82FF-BD0992CD9157}" srcOrd="0" destOrd="0" presId="urn:microsoft.com/office/officeart/2005/8/layout/hierarchy4"/>
    <dgm:cxn modelId="{DFBA1249-CF08-45B7-B06A-DA3DA834FCD6}" type="presParOf" srcId="{5376CC56-26FD-45EF-84E0-C2A4801661CD}" destId="{D09CA352-752A-4F08-A85E-25D05F67E699}" srcOrd="1" destOrd="0" presId="urn:microsoft.com/office/officeart/2005/8/layout/hierarchy4"/>
    <dgm:cxn modelId="{48F62193-0D30-4D68-B26B-EE1AECF7A342}" type="presParOf" srcId="{5376CC56-26FD-45EF-84E0-C2A4801661CD}" destId="{DC06B005-69AA-4489-B7B4-6F3B90E8B1D7}" srcOrd="2" destOrd="0" presId="urn:microsoft.com/office/officeart/2005/8/layout/hierarchy4"/>
    <dgm:cxn modelId="{61AB59E2-52B3-49CB-B917-CD8C38E22F82}" type="presParOf" srcId="{DC06B005-69AA-4489-B7B4-6F3B90E8B1D7}" destId="{A074F825-9A7C-4B7B-AD62-0EEB4D15F017}" srcOrd="0" destOrd="0" presId="urn:microsoft.com/office/officeart/2005/8/layout/hierarchy4"/>
    <dgm:cxn modelId="{E4AEAB1B-9B20-4DCD-A9AA-26C637611F7C}" type="presParOf" srcId="{A074F825-9A7C-4B7B-AD62-0EEB4D15F017}" destId="{54485621-040B-4DA2-ABD5-9A4B32F21EB2}" srcOrd="0" destOrd="0" presId="urn:microsoft.com/office/officeart/2005/8/layout/hierarchy4"/>
    <dgm:cxn modelId="{719DFE8C-F1AD-4099-8D39-98AF3B15E877}" type="presParOf" srcId="{A074F825-9A7C-4B7B-AD62-0EEB4D15F017}" destId="{BA285FE3-9B96-4231-8F42-98650A99872B}" srcOrd="1" destOrd="0" presId="urn:microsoft.com/office/officeart/2005/8/layout/hierarchy4"/>
    <dgm:cxn modelId="{21463B73-1D65-44F7-B253-4FA4CF8F10E9}" type="presParOf" srcId="{DC06B005-69AA-4489-B7B4-6F3B90E8B1D7}" destId="{E79A9E71-B6B3-4CF2-9F31-5E72F7F8EC77}" srcOrd="1" destOrd="0" presId="urn:microsoft.com/office/officeart/2005/8/layout/hierarchy4"/>
    <dgm:cxn modelId="{72BC5E1B-57D9-4DE3-BB10-79A7EFE65285}" type="presParOf" srcId="{DC06B005-69AA-4489-B7B4-6F3B90E8B1D7}" destId="{424188BB-1738-400E-816E-4E8949A929CF}" srcOrd="2" destOrd="0" presId="urn:microsoft.com/office/officeart/2005/8/layout/hierarchy4"/>
    <dgm:cxn modelId="{3C318033-E484-4E81-9D01-8CB164EBB4DF}" type="presParOf" srcId="{424188BB-1738-400E-816E-4E8949A929CF}" destId="{E58E93FF-633A-4E59-95BC-2BCBE5DA00FC}" srcOrd="0" destOrd="0" presId="urn:microsoft.com/office/officeart/2005/8/layout/hierarchy4"/>
    <dgm:cxn modelId="{8DEC7F4E-55FE-4449-94CA-42F4039462F6}" type="presParOf" srcId="{424188BB-1738-400E-816E-4E8949A929CF}" destId="{A01FCF20-396E-427D-86AD-466A7D50BB2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588885-35B8-4AD7-9CBA-E28635CFB39C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853D59A-084E-4AAB-8795-63E5A0302FB5}">
      <dgm:prSet phldrT="[Текст]"/>
      <dgm:spPr>
        <a:solidFill>
          <a:srgbClr val="037F49"/>
        </a:solidFill>
      </dgm:spPr>
      <dgm:t>
        <a:bodyPr/>
        <a:lstStyle/>
        <a:p>
          <a:r>
            <a:rPr lang="ru-RU" dirty="0" smtClean="0"/>
            <a:t>Чому екологічна освіта важлива</a:t>
          </a:r>
          <a:endParaRPr lang="ru-RU" dirty="0"/>
        </a:p>
      </dgm:t>
    </dgm:pt>
    <dgm:pt modelId="{C83BF08A-C3ED-4CB5-9E3A-AF0B7333A1DC}" type="parTrans" cxnId="{9FE1D68E-9946-4485-A545-423EEF6CD9B7}">
      <dgm:prSet/>
      <dgm:spPr/>
      <dgm:t>
        <a:bodyPr/>
        <a:lstStyle/>
        <a:p>
          <a:endParaRPr lang="ru-RU"/>
        </a:p>
      </dgm:t>
    </dgm:pt>
    <dgm:pt modelId="{CE7FB461-A698-40AE-A01A-9231F572312F}" type="sibTrans" cxnId="{9FE1D68E-9946-4485-A545-423EEF6CD9B7}">
      <dgm:prSet/>
      <dgm:spPr/>
      <dgm:t>
        <a:bodyPr/>
        <a:lstStyle/>
        <a:p>
          <a:endParaRPr lang="ru-RU"/>
        </a:p>
      </dgm:t>
    </dgm:pt>
    <dgm:pt modelId="{70B6C795-4193-47C5-AB94-5E643B3543BE}">
      <dgm:prSet phldrT="[Текст]"/>
      <dgm:spPr>
        <a:solidFill>
          <a:srgbClr val="037F49"/>
        </a:solidFill>
      </dgm:spPr>
      <dgm:t>
        <a:bodyPr/>
        <a:lstStyle/>
        <a:p>
          <a:r>
            <a:rPr lang="ru-RU" dirty="0" smtClean="0"/>
            <a:t>Розуміння взаємозв’язків</a:t>
          </a:r>
          <a:endParaRPr lang="ru-RU" dirty="0"/>
        </a:p>
      </dgm:t>
    </dgm:pt>
    <dgm:pt modelId="{B652B8AC-F7E1-4EF4-AA3E-87F5CEB3B167}" type="parTrans" cxnId="{48A0CEB6-0D51-43E8-A26D-7FD33EB35F62}">
      <dgm:prSet/>
      <dgm:spPr/>
      <dgm:t>
        <a:bodyPr/>
        <a:lstStyle/>
        <a:p>
          <a:endParaRPr lang="ru-RU"/>
        </a:p>
      </dgm:t>
    </dgm:pt>
    <dgm:pt modelId="{4603AC72-946E-4905-B0CB-6E7363920BA2}" type="sibTrans" cxnId="{48A0CEB6-0D51-43E8-A26D-7FD33EB35F62}">
      <dgm:prSet/>
      <dgm:spPr/>
      <dgm:t>
        <a:bodyPr/>
        <a:lstStyle/>
        <a:p>
          <a:endParaRPr lang="ru-RU"/>
        </a:p>
      </dgm:t>
    </dgm:pt>
    <dgm:pt modelId="{5B5AF155-E9D7-4BEF-B110-0C92DBBA0AE5}">
      <dgm:prSet phldrT="[Текст]"/>
      <dgm:spPr>
        <a:solidFill>
          <a:srgbClr val="037F49"/>
        </a:solidFill>
      </dgm:spPr>
      <dgm:t>
        <a:bodyPr/>
        <a:lstStyle/>
        <a:p>
          <a:r>
            <a:rPr lang="ru-RU" dirty="0" smtClean="0"/>
            <a:t>Формування екологічної свідомості</a:t>
          </a:r>
        </a:p>
      </dgm:t>
    </dgm:pt>
    <dgm:pt modelId="{3D12B8BB-0F64-49A3-8F1D-8F4843DB5A86}" type="parTrans" cxnId="{3FA3F13F-9EB2-4599-95EE-6FAB2D8A7098}">
      <dgm:prSet/>
      <dgm:spPr/>
      <dgm:t>
        <a:bodyPr/>
        <a:lstStyle/>
        <a:p>
          <a:endParaRPr lang="ru-RU"/>
        </a:p>
      </dgm:t>
    </dgm:pt>
    <dgm:pt modelId="{20761C8F-99CD-4629-BCB5-F34A9D98489C}" type="sibTrans" cxnId="{3FA3F13F-9EB2-4599-95EE-6FAB2D8A7098}">
      <dgm:prSet/>
      <dgm:spPr/>
      <dgm:t>
        <a:bodyPr/>
        <a:lstStyle/>
        <a:p>
          <a:endParaRPr lang="ru-RU"/>
        </a:p>
      </dgm:t>
    </dgm:pt>
    <dgm:pt modelId="{1137C97B-E89F-4BD9-8AA4-A962402C8719}">
      <dgm:prSet phldrT="[Текст]"/>
      <dgm:spPr>
        <a:solidFill>
          <a:srgbClr val="037F49"/>
        </a:solidFill>
      </dgm:spPr>
      <dgm:t>
        <a:bodyPr/>
        <a:lstStyle/>
        <a:p>
          <a:r>
            <a:rPr lang="ru-RU" dirty="0" smtClean="0"/>
            <a:t>Сприяння сталому розвитку</a:t>
          </a:r>
        </a:p>
      </dgm:t>
    </dgm:pt>
    <dgm:pt modelId="{64F0EB9C-BD95-40CC-B7D3-E4C9D55F1C38}" type="parTrans" cxnId="{D3A1A075-0A3A-4869-BE2D-ED8FD94CFFFB}">
      <dgm:prSet/>
      <dgm:spPr/>
      <dgm:t>
        <a:bodyPr/>
        <a:lstStyle/>
        <a:p>
          <a:endParaRPr lang="ru-RU"/>
        </a:p>
      </dgm:t>
    </dgm:pt>
    <dgm:pt modelId="{64276707-3F18-479C-9CD2-44315E94806F}" type="sibTrans" cxnId="{D3A1A075-0A3A-4869-BE2D-ED8FD94CFFFB}">
      <dgm:prSet/>
      <dgm:spPr/>
      <dgm:t>
        <a:bodyPr/>
        <a:lstStyle/>
        <a:p>
          <a:endParaRPr lang="ru-RU"/>
        </a:p>
      </dgm:t>
    </dgm:pt>
    <dgm:pt modelId="{3C87CFF8-214E-4874-9C3A-8C289CD31A99}">
      <dgm:prSet phldrT="[Текст]"/>
      <dgm:spPr>
        <a:solidFill>
          <a:srgbClr val="037F49"/>
        </a:solidFill>
      </dgm:spPr>
      <dgm:t>
        <a:bodyPr/>
        <a:lstStyle/>
        <a:p>
          <a:r>
            <a:rPr lang="ru-RU" dirty="0" smtClean="0"/>
            <a:t>Захист біорізноманіття</a:t>
          </a:r>
        </a:p>
      </dgm:t>
    </dgm:pt>
    <dgm:pt modelId="{7C4FD455-7ED6-4A54-B99C-81BCE8460638}" type="parTrans" cxnId="{4EE16B0D-99C0-4A74-AB1D-878995866CE6}">
      <dgm:prSet/>
      <dgm:spPr/>
      <dgm:t>
        <a:bodyPr/>
        <a:lstStyle/>
        <a:p>
          <a:endParaRPr lang="ru-RU"/>
        </a:p>
      </dgm:t>
    </dgm:pt>
    <dgm:pt modelId="{CA4C9B00-35DA-4B9E-9208-F984C412B679}" type="sibTrans" cxnId="{4EE16B0D-99C0-4A74-AB1D-878995866CE6}">
      <dgm:prSet/>
      <dgm:spPr/>
      <dgm:t>
        <a:bodyPr/>
        <a:lstStyle/>
        <a:p>
          <a:endParaRPr lang="ru-RU"/>
        </a:p>
      </dgm:t>
    </dgm:pt>
    <dgm:pt modelId="{827AF4E3-A706-4387-9EDD-BD72744A5957}">
      <dgm:prSet phldrT="[Текст]"/>
      <dgm:spPr>
        <a:solidFill>
          <a:srgbClr val="037F49"/>
        </a:solidFill>
      </dgm:spPr>
      <dgm:t>
        <a:bodyPr/>
        <a:lstStyle/>
        <a:p>
          <a:r>
            <a:rPr lang="ru-RU" dirty="0" smtClean="0"/>
            <a:t>Попередження екологіних проблем</a:t>
          </a:r>
        </a:p>
      </dgm:t>
    </dgm:pt>
    <dgm:pt modelId="{2F04A74B-1815-4ACA-9E8B-0BAC7F78FEE0}" type="parTrans" cxnId="{C7E87764-C047-40FC-9B1E-F3640BC865F7}">
      <dgm:prSet/>
      <dgm:spPr/>
      <dgm:t>
        <a:bodyPr/>
        <a:lstStyle/>
        <a:p>
          <a:endParaRPr lang="ru-RU"/>
        </a:p>
      </dgm:t>
    </dgm:pt>
    <dgm:pt modelId="{50A0F254-EEA5-4DE2-A02E-A4A16E3B790A}" type="sibTrans" cxnId="{C7E87764-C047-40FC-9B1E-F3640BC865F7}">
      <dgm:prSet/>
      <dgm:spPr/>
      <dgm:t>
        <a:bodyPr/>
        <a:lstStyle/>
        <a:p>
          <a:endParaRPr lang="ru-RU"/>
        </a:p>
      </dgm:t>
    </dgm:pt>
    <dgm:pt modelId="{4AC6716F-B734-4BD9-88A9-DE5C1CABC19B}">
      <dgm:prSet phldrT="[Текст]"/>
      <dgm:spPr>
        <a:solidFill>
          <a:srgbClr val="037F49"/>
        </a:solidFill>
      </dgm:spPr>
      <dgm:t>
        <a:bodyPr/>
        <a:lstStyle/>
        <a:p>
          <a:r>
            <a:rPr lang="ru-RU" dirty="0" smtClean="0"/>
            <a:t>Здоров’я людини</a:t>
          </a:r>
        </a:p>
      </dgm:t>
    </dgm:pt>
    <dgm:pt modelId="{09CEE326-DC85-42F3-8978-2CA628311BBF}" type="parTrans" cxnId="{AED5E5AB-006D-44FA-AED1-07D66A0AF961}">
      <dgm:prSet/>
      <dgm:spPr/>
      <dgm:t>
        <a:bodyPr/>
        <a:lstStyle/>
        <a:p>
          <a:endParaRPr lang="ru-RU"/>
        </a:p>
      </dgm:t>
    </dgm:pt>
    <dgm:pt modelId="{307CC08D-A933-4874-8BB7-9E7BC034985A}" type="sibTrans" cxnId="{AED5E5AB-006D-44FA-AED1-07D66A0AF961}">
      <dgm:prSet/>
      <dgm:spPr/>
      <dgm:t>
        <a:bodyPr/>
        <a:lstStyle/>
        <a:p>
          <a:endParaRPr lang="ru-RU"/>
        </a:p>
      </dgm:t>
    </dgm:pt>
    <dgm:pt modelId="{46D24663-D928-4D4D-B18F-C49164C50C4C}">
      <dgm:prSet phldrT="[Текст]"/>
      <dgm:spPr>
        <a:solidFill>
          <a:srgbClr val="037F49"/>
        </a:solidFill>
      </dgm:spPr>
      <dgm:t>
        <a:bodyPr/>
        <a:lstStyle/>
        <a:p>
          <a:r>
            <a:rPr lang="ru-RU" dirty="0" smtClean="0"/>
            <a:t>Соціальна справедливість</a:t>
          </a:r>
        </a:p>
      </dgm:t>
    </dgm:pt>
    <dgm:pt modelId="{915123CB-747F-49C9-9438-EA1368BB974A}" type="parTrans" cxnId="{958E5228-6BFC-43BB-96AC-2C2769509E88}">
      <dgm:prSet/>
      <dgm:spPr/>
      <dgm:t>
        <a:bodyPr/>
        <a:lstStyle/>
        <a:p>
          <a:endParaRPr lang="ru-RU"/>
        </a:p>
      </dgm:t>
    </dgm:pt>
    <dgm:pt modelId="{82CC11CA-0E52-4020-8B76-1C4A6892BFF4}" type="sibTrans" cxnId="{958E5228-6BFC-43BB-96AC-2C2769509E88}">
      <dgm:prSet/>
      <dgm:spPr/>
      <dgm:t>
        <a:bodyPr/>
        <a:lstStyle/>
        <a:p>
          <a:endParaRPr lang="ru-RU"/>
        </a:p>
      </dgm:t>
    </dgm:pt>
    <dgm:pt modelId="{503225B4-9DC5-409D-969D-9BB99BDCD92D}" type="pres">
      <dgm:prSet presAssocID="{65588885-35B8-4AD7-9CBA-E28635CFB39C}" presName="theList" presStyleCnt="0">
        <dgm:presLayoutVars>
          <dgm:dir/>
          <dgm:animLvl val="lvl"/>
          <dgm:resizeHandles val="exact"/>
        </dgm:presLayoutVars>
      </dgm:prSet>
      <dgm:spPr/>
    </dgm:pt>
    <dgm:pt modelId="{6945F13A-55A7-4CCC-9CA9-D14F8E3207C6}" type="pres">
      <dgm:prSet presAssocID="{A853D59A-084E-4AAB-8795-63E5A0302FB5}" presName="compNode" presStyleCnt="0"/>
      <dgm:spPr/>
    </dgm:pt>
    <dgm:pt modelId="{EE1ED38B-BAC3-40A8-89A1-D5B41590C786}" type="pres">
      <dgm:prSet presAssocID="{A853D59A-084E-4AAB-8795-63E5A0302FB5}" presName="aNode" presStyleLbl="bgShp" presStyleIdx="0" presStyleCnt="1"/>
      <dgm:spPr/>
    </dgm:pt>
    <dgm:pt modelId="{F8B811DD-0D5F-4229-9B59-04C6399132C6}" type="pres">
      <dgm:prSet presAssocID="{A853D59A-084E-4AAB-8795-63E5A0302FB5}" presName="textNode" presStyleLbl="bgShp" presStyleIdx="0" presStyleCnt="1"/>
      <dgm:spPr/>
    </dgm:pt>
    <dgm:pt modelId="{BAAA3A7D-18F9-4B85-97BA-2D945AB9A0FF}" type="pres">
      <dgm:prSet presAssocID="{A853D59A-084E-4AAB-8795-63E5A0302FB5}" presName="compChildNode" presStyleCnt="0"/>
      <dgm:spPr/>
    </dgm:pt>
    <dgm:pt modelId="{EE670A7A-3112-4617-AF0D-E08D91EF9D0B}" type="pres">
      <dgm:prSet presAssocID="{A853D59A-084E-4AAB-8795-63E5A0302FB5}" presName="theInnerList" presStyleCnt="0"/>
      <dgm:spPr/>
    </dgm:pt>
    <dgm:pt modelId="{C235D4F1-BD8C-434C-968B-28F445E8A263}" type="pres">
      <dgm:prSet presAssocID="{70B6C795-4193-47C5-AB94-5E643B3543BE}" presName="childNode" presStyleLbl="node1" presStyleIdx="0" presStyleCnt="7">
        <dgm:presLayoutVars>
          <dgm:bulletEnabled val="1"/>
        </dgm:presLayoutVars>
      </dgm:prSet>
      <dgm:spPr/>
    </dgm:pt>
    <dgm:pt modelId="{F193559C-B7D5-44D6-B5E5-092ACB9CFB4C}" type="pres">
      <dgm:prSet presAssocID="{70B6C795-4193-47C5-AB94-5E643B3543BE}" presName="aSpace2" presStyleCnt="0"/>
      <dgm:spPr/>
    </dgm:pt>
    <dgm:pt modelId="{507B21EB-AB8A-4BC5-9A43-CC2338E3C50F}" type="pres">
      <dgm:prSet presAssocID="{5B5AF155-E9D7-4BEF-B110-0C92DBBA0AE5}" presName="childNode" presStyleLbl="node1" presStyleIdx="1" presStyleCnt="7">
        <dgm:presLayoutVars>
          <dgm:bulletEnabled val="1"/>
        </dgm:presLayoutVars>
      </dgm:prSet>
      <dgm:spPr/>
    </dgm:pt>
    <dgm:pt modelId="{7F2A0DAA-97DE-48CC-A052-D1405C821F50}" type="pres">
      <dgm:prSet presAssocID="{5B5AF155-E9D7-4BEF-B110-0C92DBBA0AE5}" presName="aSpace2" presStyleCnt="0"/>
      <dgm:spPr/>
    </dgm:pt>
    <dgm:pt modelId="{538460C5-5C34-4649-9441-15667ACC9C1F}" type="pres">
      <dgm:prSet presAssocID="{1137C97B-E89F-4BD9-8AA4-A962402C8719}" presName="childNode" presStyleLbl="node1" presStyleIdx="2" presStyleCnt="7">
        <dgm:presLayoutVars>
          <dgm:bulletEnabled val="1"/>
        </dgm:presLayoutVars>
      </dgm:prSet>
      <dgm:spPr/>
    </dgm:pt>
    <dgm:pt modelId="{AACB7D7B-00C0-4446-B9B7-7C91806AA024}" type="pres">
      <dgm:prSet presAssocID="{1137C97B-E89F-4BD9-8AA4-A962402C8719}" presName="aSpace2" presStyleCnt="0"/>
      <dgm:spPr/>
    </dgm:pt>
    <dgm:pt modelId="{BD8D7320-310D-41B0-AAE1-C1BEC8D5FD16}" type="pres">
      <dgm:prSet presAssocID="{3C87CFF8-214E-4874-9C3A-8C289CD31A99}" presName="childNode" presStyleLbl="node1" presStyleIdx="3" presStyleCnt="7">
        <dgm:presLayoutVars>
          <dgm:bulletEnabled val="1"/>
        </dgm:presLayoutVars>
      </dgm:prSet>
      <dgm:spPr/>
    </dgm:pt>
    <dgm:pt modelId="{4C2EB030-5AA1-4633-859C-8EAB830D5D93}" type="pres">
      <dgm:prSet presAssocID="{3C87CFF8-214E-4874-9C3A-8C289CD31A99}" presName="aSpace2" presStyleCnt="0"/>
      <dgm:spPr/>
    </dgm:pt>
    <dgm:pt modelId="{63101B7B-FFAE-431A-A351-BE4E91E53CF0}" type="pres">
      <dgm:prSet presAssocID="{827AF4E3-A706-4387-9EDD-BD72744A5957}" presName="childNode" presStyleLbl="node1" presStyleIdx="4" presStyleCnt="7">
        <dgm:presLayoutVars>
          <dgm:bulletEnabled val="1"/>
        </dgm:presLayoutVars>
      </dgm:prSet>
      <dgm:spPr/>
    </dgm:pt>
    <dgm:pt modelId="{3DF2E2DB-8100-46C8-919F-B6DE0C2AE277}" type="pres">
      <dgm:prSet presAssocID="{827AF4E3-A706-4387-9EDD-BD72744A5957}" presName="aSpace2" presStyleCnt="0"/>
      <dgm:spPr/>
    </dgm:pt>
    <dgm:pt modelId="{5789057D-27DD-4156-A3CC-8D74E23989A7}" type="pres">
      <dgm:prSet presAssocID="{4AC6716F-B734-4BD9-88A9-DE5C1CABC19B}" presName="childNode" presStyleLbl="node1" presStyleIdx="5" presStyleCnt="7">
        <dgm:presLayoutVars>
          <dgm:bulletEnabled val="1"/>
        </dgm:presLayoutVars>
      </dgm:prSet>
      <dgm:spPr/>
    </dgm:pt>
    <dgm:pt modelId="{00FC5FEC-B551-4187-82BB-A9F32F8D8CD0}" type="pres">
      <dgm:prSet presAssocID="{4AC6716F-B734-4BD9-88A9-DE5C1CABC19B}" presName="aSpace2" presStyleCnt="0"/>
      <dgm:spPr/>
    </dgm:pt>
    <dgm:pt modelId="{D2977A53-429B-45AD-A4FD-D370064A744D}" type="pres">
      <dgm:prSet presAssocID="{46D24663-D928-4D4D-B18F-C49164C50C4C}" presName="childNode" presStyleLbl="node1" presStyleIdx="6" presStyleCnt="7">
        <dgm:presLayoutVars>
          <dgm:bulletEnabled val="1"/>
        </dgm:presLayoutVars>
      </dgm:prSet>
      <dgm:spPr/>
    </dgm:pt>
  </dgm:ptLst>
  <dgm:cxnLst>
    <dgm:cxn modelId="{C7E87764-C047-40FC-9B1E-F3640BC865F7}" srcId="{A853D59A-084E-4AAB-8795-63E5A0302FB5}" destId="{827AF4E3-A706-4387-9EDD-BD72744A5957}" srcOrd="4" destOrd="0" parTransId="{2F04A74B-1815-4ACA-9E8B-0BAC7F78FEE0}" sibTransId="{50A0F254-EEA5-4DE2-A02E-A4A16E3B790A}"/>
    <dgm:cxn modelId="{4EE16B0D-99C0-4A74-AB1D-878995866CE6}" srcId="{A853D59A-084E-4AAB-8795-63E5A0302FB5}" destId="{3C87CFF8-214E-4874-9C3A-8C289CD31A99}" srcOrd="3" destOrd="0" parTransId="{7C4FD455-7ED6-4A54-B99C-81BCE8460638}" sibTransId="{CA4C9B00-35DA-4B9E-9208-F984C412B679}"/>
    <dgm:cxn modelId="{8DEC062C-07DD-453A-BCA2-FEB82ED0130D}" type="presOf" srcId="{65588885-35B8-4AD7-9CBA-E28635CFB39C}" destId="{503225B4-9DC5-409D-969D-9BB99BDCD92D}" srcOrd="0" destOrd="0" presId="urn:microsoft.com/office/officeart/2005/8/layout/lProcess2"/>
    <dgm:cxn modelId="{C4373D7B-F97B-406F-888E-E3D7070C8A6B}" type="presOf" srcId="{4AC6716F-B734-4BD9-88A9-DE5C1CABC19B}" destId="{5789057D-27DD-4156-A3CC-8D74E23989A7}" srcOrd="0" destOrd="0" presId="urn:microsoft.com/office/officeart/2005/8/layout/lProcess2"/>
    <dgm:cxn modelId="{EFE4B457-22F5-40A0-A0AF-BDD9FDFC60AC}" type="presOf" srcId="{827AF4E3-A706-4387-9EDD-BD72744A5957}" destId="{63101B7B-FFAE-431A-A351-BE4E91E53CF0}" srcOrd="0" destOrd="0" presId="urn:microsoft.com/office/officeart/2005/8/layout/lProcess2"/>
    <dgm:cxn modelId="{296D1D18-717C-46F8-BC3E-5E9B585AC1FF}" type="presOf" srcId="{A853D59A-084E-4AAB-8795-63E5A0302FB5}" destId="{EE1ED38B-BAC3-40A8-89A1-D5B41590C786}" srcOrd="0" destOrd="0" presId="urn:microsoft.com/office/officeart/2005/8/layout/lProcess2"/>
    <dgm:cxn modelId="{9FE1D68E-9946-4485-A545-423EEF6CD9B7}" srcId="{65588885-35B8-4AD7-9CBA-E28635CFB39C}" destId="{A853D59A-084E-4AAB-8795-63E5A0302FB5}" srcOrd="0" destOrd="0" parTransId="{C83BF08A-C3ED-4CB5-9E3A-AF0B7333A1DC}" sibTransId="{CE7FB461-A698-40AE-A01A-9231F572312F}"/>
    <dgm:cxn modelId="{7C4A7376-E727-41A0-BB5A-45006D075CF0}" type="presOf" srcId="{1137C97B-E89F-4BD9-8AA4-A962402C8719}" destId="{538460C5-5C34-4649-9441-15667ACC9C1F}" srcOrd="0" destOrd="0" presId="urn:microsoft.com/office/officeart/2005/8/layout/lProcess2"/>
    <dgm:cxn modelId="{6AD54F72-F906-46D4-97FD-A49B77180F70}" type="presOf" srcId="{A853D59A-084E-4AAB-8795-63E5A0302FB5}" destId="{F8B811DD-0D5F-4229-9B59-04C6399132C6}" srcOrd="1" destOrd="0" presId="urn:microsoft.com/office/officeart/2005/8/layout/lProcess2"/>
    <dgm:cxn modelId="{958E5228-6BFC-43BB-96AC-2C2769509E88}" srcId="{A853D59A-084E-4AAB-8795-63E5A0302FB5}" destId="{46D24663-D928-4D4D-B18F-C49164C50C4C}" srcOrd="6" destOrd="0" parTransId="{915123CB-747F-49C9-9438-EA1368BB974A}" sibTransId="{82CC11CA-0E52-4020-8B76-1C4A6892BFF4}"/>
    <dgm:cxn modelId="{AED5E5AB-006D-44FA-AED1-07D66A0AF961}" srcId="{A853D59A-084E-4AAB-8795-63E5A0302FB5}" destId="{4AC6716F-B734-4BD9-88A9-DE5C1CABC19B}" srcOrd="5" destOrd="0" parTransId="{09CEE326-DC85-42F3-8978-2CA628311BBF}" sibTransId="{307CC08D-A933-4874-8BB7-9E7BC034985A}"/>
    <dgm:cxn modelId="{48A0CEB6-0D51-43E8-A26D-7FD33EB35F62}" srcId="{A853D59A-084E-4AAB-8795-63E5A0302FB5}" destId="{70B6C795-4193-47C5-AB94-5E643B3543BE}" srcOrd="0" destOrd="0" parTransId="{B652B8AC-F7E1-4EF4-AA3E-87F5CEB3B167}" sibTransId="{4603AC72-946E-4905-B0CB-6E7363920BA2}"/>
    <dgm:cxn modelId="{35970C00-137D-4266-B61A-48EE37A2E6CC}" type="presOf" srcId="{3C87CFF8-214E-4874-9C3A-8C289CD31A99}" destId="{BD8D7320-310D-41B0-AAE1-C1BEC8D5FD16}" srcOrd="0" destOrd="0" presId="urn:microsoft.com/office/officeart/2005/8/layout/lProcess2"/>
    <dgm:cxn modelId="{6377305E-B53E-417E-A6B1-91F6A5A52775}" type="presOf" srcId="{5B5AF155-E9D7-4BEF-B110-0C92DBBA0AE5}" destId="{507B21EB-AB8A-4BC5-9A43-CC2338E3C50F}" srcOrd="0" destOrd="0" presId="urn:microsoft.com/office/officeart/2005/8/layout/lProcess2"/>
    <dgm:cxn modelId="{0B0A49AB-4404-4852-A867-A9CD6F4AFBF8}" type="presOf" srcId="{70B6C795-4193-47C5-AB94-5E643B3543BE}" destId="{C235D4F1-BD8C-434C-968B-28F445E8A263}" srcOrd="0" destOrd="0" presId="urn:microsoft.com/office/officeart/2005/8/layout/lProcess2"/>
    <dgm:cxn modelId="{A495292C-0BA9-45CC-9BB5-B9C1FD76A5B1}" type="presOf" srcId="{46D24663-D928-4D4D-B18F-C49164C50C4C}" destId="{D2977A53-429B-45AD-A4FD-D370064A744D}" srcOrd="0" destOrd="0" presId="urn:microsoft.com/office/officeart/2005/8/layout/lProcess2"/>
    <dgm:cxn modelId="{3FA3F13F-9EB2-4599-95EE-6FAB2D8A7098}" srcId="{A853D59A-084E-4AAB-8795-63E5A0302FB5}" destId="{5B5AF155-E9D7-4BEF-B110-0C92DBBA0AE5}" srcOrd="1" destOrd="0" parTransId="{3D12B8BB-0F64-49A3-8F1D-8F4843DB5A86}" sibTransId="{20761C8F-99CD-4629-BCB5-F34A9D98489C}"/>
    <dgm:cxn modelId="{D3A1A075-0A3A-4869-BE2D-ED8FD94CFFFB}" srcId="{A853D59A-084E-4AAB-8795-63E5A0302FB5}" destId="{1137C97B-E89F-4BD9-8AA4-A962402C8719}" srcOrd="2" destOrd="0" parTransId="{64F0EB9C-BD95-40CC-B7D3-E4C9D55F1C38}" sibTransId="{64276707-3F18-479C-9CD2-44315E94806F}"/>
    <dgm:cxn modelId="{BF437206-31CF-4DE6-9AFC-BA3728A0FB89}" type="presParOf" srcId="{503225B4-9DC5-409D-969D-9BB99BDCD92D}" destId="{6945F13A-55A7-4CCC-9CA9-D14F8E3207C6}" srcOrd="0" destOrd="0" presId="urn:microsoft.com/office/officeart/2005/8/layout/lProcess2"/>
    <dgm:cxn modelId="{09598026-6B07-4FA6-B8C4-9A8405986482}" type="presParOf" srcId="{6945F13A-55A7-4CCC-9CA9-D14F8E3207C6}" destId="{EE1ED38B-BAC3-40A8-89A1-D5B41590C786}" srcOrd="0" destOrd="0" presId="urn:microsoft.com/office/officeart/2005/8/layout/lProcess2"/>
    <dgm:cxn modelId="{3749D772-4E3A-43BA-B467-071B5A19FE8E}" type="presParOf" srcId="{6945F13A-55A7-4CCC-9CA9-D14F8E3207C6}" destId="{F8B811DD-0D5F-4229-9B59-04C6399132C6}" srcOrd="1" destOrd="0" presId="urn:microsoft.com/office/officeart/2005/8/layout/lProcess2"/>
    <dgm:cxn modelId="{51EE13A7-6279-4F1F-A264-DA83B7624E0C}" type="presParOf" srcId="{6945F13A-55A7-4CCC-9CA9-D14F8E3207C6}" destId="{BAAA3A7D-18F9-4B85-97BA-2D945AB9A0FF}" srcOrd="2" destOrd="0" presId="urn:microsoft.com/office/officeart/2005/8/layout/lProcess2"/>
    <dgm:cxn modelId="{735B7D29-D63E-4029-995A-51C5B36458E8}" type="presParOf" srcId="{BAAA3A7D-18F9-4B85-97BA-2D945AB9A0FF}" destId="{EE670A7A-3112-4617-AF0D-E08D91EF9D0B}" srcOrd="0" destOrd="0" presId="urn:microsoft.com/office/officeart/2005/8/layout/lProcess2"/>
    <dgm:cxn modelId="{666BA893-1632-434D-80AE-7B6D66E78A54}" type="presParOf" srcId="{EE670A7A-3112-4617-AF0D-E08D91EF9D0B}" destId="{C235D4F1-BD8C-434C-968B-28F445E8A263}" srcOrd="0" destOrd="0" presId="urn:microsoft.com/office/officeart/2005/8/layout/lProcess2"/>
    <dgm:cxn modelId="{E12831B2-F08E-470B-83C2-F81C044D56DE}" type="presParOf" srcId="{EE670A7A-3112-4617-AF0D-E08D91EF9D0B}" destId="{F193559C-B7D5-44D6-B5E5-092ACB9CFB4C}" srcOrd="1" destOrd="0" presId="urn:microsoft.com/office/officeart/2005/8/layout/lProcess2"/>
    <dgm:cxn modelId="{26BDB18A-6A70-41CD-9197-A1023CBF80DB}" type="presParOf" srcId="{EE670A7A-3112-4617-AF0D-E08D91EF9D0B}" destId="{507B21EB-AB8A-4BC5-9A43-CC2338E3C50F}" srcOrd="2" destOrd="0" presId="urn:microsoft.com/office/officeart/2005/8/layout/lProcess2"/>
    <dgm:cxn modelId="{14E2628E-85C8-4F28-AFF3-6679B87D7B5C}" type="presParOf" srcId="{EE670A7A-3112-4617-AF0D-E08D91EF9D0B}" destId="{7F2A0DAA-97DE-48CC-A052-D1405C821F50}" srcOrd="3" destOrd="0" presId="urn:microsoft.com/office/officeart/2005/8/layout/lProcess2"/>
    <dgm:cxn modelId="{30A042F6-D1C6-4F78-B894-81431C874CB0}" type="presParOf" srcId="{EE670A7A-3112-4617-AF0D-E08D91EF9D0B}" destId="{538460C5-5C34-4649-9441-15667ACC9C1F}" srcOrd="4" destOrd="0" presId="urn:microsoft.com/office/officeart/2005/8/layout/lProcess2"/>
    <dgm:cxn modelId="{4D8C0DB2-9DC1-4781-A39F-05AC6263B8A8}" type="presParOf" srcId="{EE670A7A-3112-4617-AF0D-E08D91EF9D0B}" destId="{AACB7D7B-00C0-4446-B9B7-7C91806AA024}" srcOrd="5" destOrd="0" presId="urn:microsoft.com/office/officeart/2005/8/layout/lProcess2"/>
    <dgm:cxn modelId="{86AA8D9C-46ED-4472-A606-7FCF71703BA4}" type="presParOf" srcId="{EE670A7A-3112-4617-AF0D-E08D91EF9D0B}" destId="{BD8D7320-310D-41B0-AAE1-C1BEC8D5FD16}" srcOrd="6" destOrd="0" presId="urn:microsoft.com/office/officeart/2005/8/layout/lProcess2"/>
    <dgm:cxn modelId="{9C68F4AC-AB20-43CA-93B6-40AAA6FBA2CD}" type="presParOf" srcId="{EE670A7A-3112-4617-AF0D-E08D91EF9D0B}" destId="{4C2EB030-5AA1-4633-859C-8EAB830D5D93}" srcOrd="7" destOrd="0" presId="urn:microsoft.com/office/officeart/2005/8/layout/lProcess2"/>
    <dgm:cxn modelId="{83D6E4E1-A280-4FA2-B4A8-B5CCFCAC2FC5}" type="presParOf" srcId="{EE670A7A-3112-4617-AF0D-E08D91EF9D0B}" destId="{63101B7B-FFAE-431A-A351-BE4E91E53CF0}" srcOrd="8" destOrd="0" presId="urn:microsoft.com/office/officeart/2005/8/layout/lProcess2"/>
    <dgm:cxn modelId="{9AB56790-9848-4D91-89A5-83302DAEB1F1}" type="presParOf" srcId="{EE670A7A-3112-4617-AF0D-E08D91EF9D0B}" destId="{3DF2E2DB-8100-46C8-919F-B6DE0C2AE277}" srcOrd="9" destOrd="0" presId="urn:microsoft.com/office/officeart/2005/8/layout/lProcess2"/>
    <dgm:cxn modelId="{9DAD6DF2-B973-4145-9BE5-B4DD63317BE2}" type="presParOf" srcId="{EE670A7A-3112-4617-AF0D-E08D91EF9D0B}" destId="{5789057D-27DD-4156-A3CC-8D74E23989A7}" srcOrd="10" destOrd="0" presId="urn:microsoft.com/office/officeart/2005/8/layout/lProcess2"/>
    <dgm:cxn modelId="{6F7C9749-1B47-4D1F-9884-017453223D32}" type="presParOf" srcId="{EE670A7A-3112-4617-AF0D-E08D91EF9D0B}" destId="{00FC5FEC-B551-4187-82BB-A9F32F8D8CD0}" srcOrd="11" destOrd="0" presId="urn:microsoft.com/office/officeart/2005/8/layout/lProcess2"/>
    <dgm:cxn modelId="{4A447335-B93D-4B63-92C3-80E446EC7E29}" type="presParOf" srcId="{EE670A7A-3112-4617-AF0D-E08D91EF9D0B}" destId="{D2977A53-429B-45AD-A4FD-D370064A744D}" srcOrd="1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8696C7D-30D0-407E-9726-EF81217FA7A9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5D5954E-CE1D-43E6-8180-6AEC0FFE29D4}">
      <dgm:prSet phldrT="[Текст]" custT="1"/>
      <dgm:spPr>
        <a:solidFill>
          <a:srgbClr val="037F49"/>
        </a:solidFill>
        <a:ln>
          <a:solidFill>
            <a:srgbClr val="037F49"/>
          </a:solidFill>
        </a:ln>
      </dgm:spPr>
      <dgm:t>
        <a:bodyPr/>
        <a:lstStyle/>
        <a:p>
          <a:r>
            <a:rPr lang="ru-RU" sz="2400" dirty="0" smtClean="0">
              <a:latin typeface="Innerspace" panose="02000000000000000000" pitchFamily="50" charset="-52"/>
            </a:rPr>
            <a:t>Напрямки екологічної освіти</a:t>
          </a:r>
          <a:endParaRPr lang="ru-RU" sz="2400" dirty="0">
            <a:latin typeface="Innerspace" panose="02000000000000000000" pitchFamily="50" charset="-52"/>
          </a:endParaRPr>
        </a:p>
      </dgm:t>
    </dgm:pt>
    <dgm:pt modelId="{9D4121A6-FD54-4852-87E5-70B76D6A0FEC}" type="parTrans" cxnId="{604D9655-985E-45C8-93EB-A48F03501B6F}">
      <dgm:prSet/>
      <dgm:spPr/>
      <dgm:t>
        <a:bodyPr/>
        <a:lstStyle/>
        <a:p>
          <a:endParaRPr lang="ru-RU"/>
        </a:p>
      </dgm:t>
    </dgm:pt>
    <dgm:pt modelId="{5F24DFC0-8D44-4DC3-B0CE-6B0F0C4C2D40}" type="sibTrans" cxnId="{604D9655-985E-45C8-93EB-A48F03501B6F}">
      <dgm:prSet/>
      <dgm:spPr/>
      <dgm:t>
        <a:bodyPr/>
        <a:lstStyle/>
        <a:p>
          <a:endParaRPr lang="ru-RU"/>
        </a:p>
      </dgm:t>
    </dgm:pt>
    <dgm:pt modelId="{F0B3336F-2B8D-4288-AEDC-0BE083AACE88}">
      <dgm:prSet phldrT="[Текст]" custT="1"/>
      <dgm:spPr>
        <a:solidFill>
          <a:srgbClr val="037F49"/>
        </a:solidFill>
        <a:ln>
          <a:solidFill>
            <a:srgbClr val="037F49"/>
          </a:solidFill>
        </a:ln>
      </dgm:spPr>
      <dgm:t>
        <a:bodyPr/>
        <a:lstStyle/>
        <a:p>
          <a:r>
            <a:rPr lang="uk-UA" sz="2400" dirty="0" smtClean="0">
              <a:latin typeface="Innerspace" panose="02000000000000000000" pitchFamily="50" charset="-52"/>
            </a:rPr>
            <a:t>Екскурсії екологічними стежками ( до 24.02.2022р)</a:t>
          </a:r>
          <a:endParaRPr lang="ru-RU" sz="2400" dirty="0">
            <a:latin typeface="Innerspace" panose="02000000000000000000" pitchFamily="50" charset="-52"/>
          </a:endParaRPr>
        </a:p>
      </dgm:t>
    </dgm:pt>
    <dgm:pt modelId="{AD105C82-F3FB-4F1A-AD3B-9F2EC78AE046}" type="parTrans" cxnId="{094DA60F-EA40-48C5-976B-85B9EDEC3EE3}">
      <dgm:prSet/>
      <dgm:spPr/>
      <dgm:t>
        <a:bodyPr/>
        <a:lstStyle/>
        <a:p>
          <a:endParaRPr lang="ru-RU"/>
        </a:p>
      </dgm:t>
    </dgm:pt>
    <dgm:pt modelId="{B730E0D6-5840-4DAB-A263-E08A13152E1F}" type="sibTrans" cxnId="{094DA60F-EA40-48C5-976B-85B9EDEC3EE3}">
      <dgm:prSet/>
      <dgm:spPr/>
      <dgm:t>
        <a:bodyPr/>
        <a:lstStyle/>
        <a:p>
          <a:endParaRPr lang="ru-RU"/>
        </a:p>
      </dgm:t>
    </dgm:pt>
    <dgm:pt modelId="{F8B12D28-48BF-4D79-82EA-CE6CF2074384}">
      <dgm:prSet phldrT="[Текст]"/>
      <dgm:spPr>
        <a:solidFill>
          <a:srgbClr val="037F49"/>
        </a:solidFill>
        <a:ln>
          <a:solidFill>
            <a:srgbClr val="037F49"/>
          </a:solidFill>
        </a:ln>
      </dgm:spPr>
      <dgm:t>
        <a:bodyPr/>
        <a:lstStyle/>
        <a:p>
          <a:r>
            <a:rPr lang="uk-UA" dirty="0" smtClean="0">
              <a:latin typeface="Innerspace" panose="02000000000000000000" pitchFamily="50" charset="-52"/>
            </a:rPr>
            <a:t>Тематичні уроки в офлайн та онлайн форматах</a:t>
          </a:r>
          <a:endParaRPr lang="ru-RU" dirty="0"/>
        </a:p>
      </dgm:t>
    </dgm:pt>
    <dgm:pt modelId="{F88CFB32-DFA2-46E2-BBF2-B2B6DD7836AE}" type="parTrans" cxnId="{EAFA1CA8-CC37-447F-AAB7-AEF7214D085E}">
      <dgm:prSet/>
      <dgm:spPr/>
      <dgm:t>
        <a:bodyPr/>
        <a:lstStyle/>
        <a:p>
          <a:endParaRPr lang="ru-RU"/>
        </a:p>
      </dgm:t>
    </dgm:pt>
    <dgm:pt modelId="{4410CD82-A5C9-4BA2-971D-3896F4B69F79}" type="sibTrans" cxnId="{EAFA1CA8-CC37-447F-AAB7-AEF7214D085E}">
      <dgm:prSet/>
      <dgm:spPr/>
      <dgm:t>
        <a:bodyPr/>
        <a:lstStyle/>
        <a:p>
          <a:endParaRPr lang="ru-RU"/>
        </a:p>
      </dgm:t>
    </dgm:pt>
    <dgm:pt modelId="{E1882AB5-A5D6-49AF-869C-B188521A27DA}">
      <dgm:prSet phldrT="[Текст]"/>
      <dgm:spPr>
        <a:solidFill>
          <a:srgbClr val="037F49"/>
        </a:solidFill>
        <a:ln>
          <a:solidFill>
            <a:srgbClr val="037F49"/>
          </a:solidFill>
        </a:ln>
      </dgm:spPr>
      <dgm:t>
        <a:bodyPr/>
        <a:lstStyle/>
        <a:p>
          <a:r>
            <a:rPr lang="uk-UA" dirty="0" smtClean="0">
              <a:latin typeface="Innerspace" panose="02000000000000000000" pitchFamily="50" charset="-52"/>
            </a:rPr>
            <a:t>Вікторини, конкурси, квести </a:t>
          </a:r>
          <a:endParaRPr lang="ru-RU" dirty="0"/>
        </a:p>
      </dgm:t>
    </dgm:pt>
    <dgm:pt modelId="{0BB28AC2-3A62-4CFC-B0F0-8A3400242056}" type="parTrans" cxnId="{F48A2D0A-BD5A-44BD-96B2-EC14A348F9BF}">
      <dgm:prSet/>
      <dgm:spPr/>
      <dgm:t>
        <a:bodyPr/>
        <a:lstStyle/>
        <a:p>
          <a:endParaRPr lang="ru-RU"/>
        </a:p>
      </dgm:t>
    </dgm:pt>
    <dgm:pt modelId="{F113E462-2094-4DC9-9A07-AE89D8F043BD}" type="sibTrans" cxnId="{F48A2D0A-BD5A-44BD-96B2-EC14A348F9BF}">
      <dgm:prSet/>
      <dgm:spPr/>
      <dgm:t>
        <a:bodyPr/>
        <a:lstStyle/>
        <a:p>
          <a:endParaRPr lang="ru-RU"/>
        </a:p>
      </dgm:t>
    </dgm:pt>
    <dgm:pt modelId="{D09807DE-1746-4810-9C19-822205CCFAF1}" type="pres">
      <dgm:prSet presAssocID="{E8696C7D-30D0-407E-9726-EF81217FA7A9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45E81FA-C86E-4DAE-A0C6-F6A6BD2D1E2B}" type="pres">
      <dgm:prSet presAssocID="{E5D5954E-CE1D-43E6-8180-6AEC0FFE29D4}" presName="root1" presStyleCnt="0"/>
      <dgm:spPr/>
    </dgm:pt>
    <dgm:pt modelId="{E172B34D-A459-471A-8C07-FC7722CFB19A}" type="pres">
      <dgm:prSet presAssocID="{E5D5954E-CE1D-43E6-8180-6AEC0FFE29D4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FAEFCE1-A3D5-4A4C-A805-838C6BF5BC6A}" type="pres">
      <dgm:prSet presAssocID="{E5D5954E-CE1D-43E6-8180-6AEC0FFE29D4}" presName="level2hierChild" presStyleCnt="0"/>
      <dgm:spPr/>
    </dgm:pt>
    <dgm:pt modelId="{7E4B5387-13DB-4BEC-9B2F-15DC898DA0C5}" type="pres">
      <dgm:prSet presAssocID="{AD105C82-F3FB-4F1A-AD3B-9F2EC78AE046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826EE289-F6FA-455E-9833-B1504B26EA83}" type="pres">
      <dgm:prSet presAssocID="{AD105C82-F3FB-4F1A-AD3B-9F2EC78AE046}" presName="connTx" presStyleLbl="parChTrans1D2" presStyleIdx="0" presStyleCnt="3"/>
      <dgm:spPr/>
      <dgm:t>
        <a:bodyPr/>
        <a:lstStyle/>
        <a:p>
          <a:endParaRPr lang="ru-RU"/>
        </a:p>
      </dgm:t>
    </dgm:pt>
    <dgm:pt modelId="{600754A9-80CA-4928-B6C7-385D4A8B8250}" type="pres">
      <dgm:prSet presAssocID="{F0B3336F-2B8D-4288-AEDC-0BE083AACE88}" presName="root2" presStyleCnt="0"/>
      <dgm:spPr/>
    </dgm:pt>
    <dgm:pt modelId="{4A096437-19C9-422F-8B3A-F57371F676F4}" type="pres">
      <dgm:prSet presAssocID="{F0B3336F-2B8D-4288-AEDC-0BE083AACE88}" presName="LevelTwoTextNode" presStyleLbl="node2" presStyleIdx="0" presStyleCnt="3" custScaleX="1264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4C041F4-EF95-4A79-9612-CF9EC9DFD962}" type="pres">
      <dgm:prSet presAssocID="{F0B3336F-2B8D-4288-AEDC-0BE083AACE88}" presName="level3hierChild" presStyleCnt="0"/>
      <dgm:spPr/>
    </dgm:pt>
    <dgm:pt modelId="{C84CBB86-555D-49A0-8213-981B50349DEE}" type="pres">
      <dgm:prSet presAssocID="{F88CFB32-DFA2-46E2-BBF2-B2B6DD7836AE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6E01D44F-5B4C-4955-99A3-544616EB6674}" type="pres">
      <dgm:prSet presAssocID="{F88CFB32-DFA2-46E2-BBF2-B2B6DD7836AE}" presName="connTx" presStyleLbl="parChTrans1D2" presStyleIdx="1" presStyleCnt="3"/>
      <dgm:spPr/>
      <dgm:t>
        <a:bodyPr/>
        <a:lstStyle/>
        <a:p>
          <a:endParaRPr lang="ru-RU"/>
        </a:p>
      </dgm:t>
    </dgm:pt>
    <dgm:pt modelId="{5EB4EC00-0F92-4F47-9C75-C6567023D213}" type="pres">
      <dgm:prSet presAssocID="{F8B12D28-48BF-4D79-82EA-CE6CF2074384}" presName="root2" presStyleCnt="0"/>
      <dgm:spPr/>
    </dgm:pt>
    <dgm:pt modelId="{A0736861-F1D8-4E9C-9175-EE47720ECCC5}" type="pres">
      <dgm:prSet presAssocID="{F8B12D28-48BF-4D79-82EA-CE6CF2074384}" presName="LevelTwoTextNode" presStyleLbl="node2" presStyleIdx="1" presStyleCnt="3" custScaleX="1264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D556A30-27B7-41B9-B4F6-7C93047AC6BF}" type="pres">
      <dgm:prSet presAssocID="{F8B12D28-48BF-4D79-82EA-CE6CF2074384}" presName="level3hierChild" presStyleCnt="0"/>
      <dgm:spPr/>
    </dgm:pt>
    <dgm:pt modelId="{C5E3EA62-AD3C-4CA8-95A5-E5333180BFDF}" type="pres">
      <dgm:prSet presAssocID="{0BB28AC2-3A62-4CFC-B0F0-8A3400242056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6AE7A66D-E3EF-4C64-8C38-07B08B3E2390}" type="pres">
      <dgm:prSet presAssocID="{0BB28AC2-3A62-4CFC-B0F0-8A3400242056}" presName="connTx" presStyleLbl="parChTrans1D2" presStyleIdx="2" presStyleCnt="3"/>
      <dgm:spPr/>
      <dgm:t>
        <a:bodyPr/>
        <a:lstStyle/>
        <a:p>
          <a:endParaRPr lang="ru-RU"/>
        </a:p>
      </dgm:t>
    </dgm:pt>
    <dgm:pt modelId="{DBAA4417-4CFC-47BA-B179-070A9C272DC4}" type="pres">
      <dgm:prSet presAssocID="{E1882AB5-A5D6-49AF-869C-B188521A27DA}" presName="root2" presStyleCnt="0"/>
      <dgm:spPr/>
    </dgm:pt>
    <dgm:pt modelId="{42618AAD-5926-42AF-B82D-123C384D7F90}" type="pres">
      <dgm:prSet presAssocID="{E1882AB5-A5D6-49AF-869C-B188521A27DA}" presName="LevelTwoTextNode" presStyleLbl="node2" presStyleIdx="2" presStyleCnt="3" custScaleX="1264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B011BFB-A932-47C3-A5CE-1AEC73D66299}" type="pres">
      <dgm:prSet presAssocID="{E1882AB5-A5D6-49AF-869C-B188521A27DA}" presName="level3hierChild" presStyleCnt="0"/>
      <dgm:spPr/>
    </dgm:pt>
  </dgm:ptLst>
  <dgm:cxnLst>
    <dgm:cxn modelId="{FB6F94B7-89CC-4845-87A4-C07D1F7E04AF}" type="presOf" srcId="{F88CFB32-DFA2-46E2-BBF2-B2B6DD7836AE}" destId="{6E01D44F-5B4C-4955-99A3-544616EB6674}" srcOrd="1" destOrd="0" presId="urn:microsoft.com/office/officeart/2008/layout/HorizontalMultiLevelHierarchy"/>
    <dgm:cxn modelId="{4D25488C-76B9-464E-A788-F53F57D045BE}" type="presOf" srcId="{E5D5954E-CE1D-43E6-8180-6AEC0FFE29D4}" destId="{E172B34D-A459-471A-8C07-FC7722CFB19A}" srcOrd="0" destOrd="0" presId="urn:microsoft.com/office/officeart/2008/layout/HorizontalMultiLevelHierarchy"/>
    <dgm:cxn modelId="{094DA60F-EA40-48C5-976B-85B9EDEC3EE3}" srcId="{E5D5954E-CE1D-43E6-8180-6AEC0FFE29D4}" destId="{F0B3336F-2B8D-4288-AEDC-0BE083AACE88}" srcOrd="0" destOrd="0" parTransId="{AD105C82-F3FB-4F1A-AD3B-9F2EC78AE046}" sibTransId="{B730E0D6-5840-4DAB-A263-E08A13152E1F}"/>
    <dgm:cxn modelId="{D6134E7C-6417-4612-9A50-AB37FA1A2F10}" type="presOf" srcId="{AD105C82-F3FB-4F1A-AD3B-9F2EC78AE046}" destId="{826EE289-F6FA-455E-9833-B1504B26EA83}" srcOrd="1" destOrd="0" presId="urn:microsoft.com/office/officeart/2008/layout/HorizontalMultiLevelHierarchy"/>
    <dgm:cxn modelId="{7BF6AF66-33C3-4A05-B78B-9C3F24BA25DD}" type="presOf" srcId="{F8B12D28-48BF-4D79-82EA-CE6CF2074384}" destId="{A0736861-F1D8-4E9C-9175-EE47720ECCC5}" srcOrd="0" destOrd="0" presId="urn:microsoft.com/office/officeart/2008/layout/HorizontalMultiLevelHierarchy"/>
    <dgm:cxn modelId="{604D9655-985E-45C8-93EB-A48F03501B6F}" srcId="{E8696C7D-30D0-407E-9726-EF81217FA7A9}" destId="{E5D5954E-CE1D-43E6-8180-6AEC0FFE29D4}" srcOrd="0" destOrd="0" parTransId="{9D4121A6-FD54-4852-87E5-70B76D6A0FEC}" sibTransId="{5F24DFC0-8D44-4DC3-B0CE-6B0F0C4C2D40}"/>
    <dgm:cxn modelId="{EAFA1CA8-CC37-447F-AAB7-AEF7214D085E}" srcId="{E5D5954E-CE1D-43E6-8180-6AEC0FFE29D4}" destId="{F8B12D28-48BF-4D79-82EA-CE6CF2074384}" srcOrd="1" destOrd="0" parTransId="{F88CFB32-DFA2-46E2-BBF2-B2B6DD7836AE}" sibTransId="{4410CD82-A5C9-4BA2-971D-3896F4B69F79}"/>
    <dgm:cxn modelId="{3BE1ADEF-720C-455D-A3B3-C2AABA68E347}" type="presOf" srcId="{AD105C82-F3FB-4F1A-AD3B-9F2EC78AE046}" destId="{7E4B5387-13DB-4BEC-9B2F-15DC898DA0C5}" srcOrd="0" destOrd="0" presId="urn:microsoft.com/office/officeart/2008/layout/HorizontalMultiLevelHierarchy"/>
    <dgm:cxn modelId="{88BF5B37-E4E9-4855-921F-ADF7EEAE5A82}" type="presOf" srcId="{0BB28AC2-3A62-4CFC-B0F0-8A3400242056}" destId="{6AE7A66D-E3EF-4C64-8C38-07B08B3E2390}" srcOrd="1" destOrd="0" presId="urn:microsoft.com/office/officeart/2008/layout/HorizontalMultiLevelHierarchy"/>
    <dgm:cxn modelId="{D7ECE893-038C-43C0-8020-90B4344572CA}" type="presOf" srcId="{F0B3336F-2B8D-4288-AEDC-0BE083AACE88}" destId="{4A096437-19C9-422F-8B3A-F57371F676F4}" srcOrd="0" destOrd="0" presId="urn:microsoft.com/office/officeart/2008/layout/HorizontalMultiLevelHierarchy"/>
    <dgm:cxn modelId="{F48A2D0A-BD5A-44BD-96B2-EC14A348F9BF}" srcId="{E5D5954E-CE1D-43E6-8180-6AEC0FFE29D4}" destId="{E1882AB5-A5D6-49AF-869C-B188521A27DA}" srcOrd="2" destOrd="0" parTransId="{0BB28AC2-3A62-4CFC-B0F0-8A3400242056}" sibTransId="{F113E462-2094-4DC9-9A07-AE89D8F043BD}"/>
    <dgm:cxn modelId="{AA9567E0-69A2-43BD-93D7-86C1D649DF79}" type="presOf" srcId="{E1882AB5-A5D6-49AF-869C-B188521A27DA}" destId="{42618AAD-5926-42AF-B82D-123C384D7F90}" srcOrd="0" destOrd="0" presId="urn:microsoft.com/office/officeart/2008/layout/HorizontalMultiLevelHierarchy"/>
    <dgm:cxn modelId="{3EA0757A-6481-4C6D-817F-EED639F46B60}" type="presOf" srcId="{0BB28AC2-3A62-4CFC-B0F0-8A3400242056}" destId="{C5E3EA62-AD3C-4CA8-95A5-E5333180BFDF}" srcOrd="0" destOrd="0" presId="urn:microsoft.com/office/officeart/2008/layout/HorizontalMultiLevelHierarchy"/>
    <dgm:cxn modelId="{94ADC109-5BC4-400E-9FD9-273192391096}" type="presOf" srcId="{F88CFB32-DFA2-46E2-BBF2-B2B6DD7836AE}" destId="{C84CBB86-555D-49A0-8213-981B50349DEE}" srcOrd="0" destOrd="0" presId="urn:microsoft.com/office/officeart/2008/layout/HorizontalMultiLevelHierarchy"/>
    <dgm:cxn modelId="{0CD1C450-854B-4F1C-8E5F-E5A2FF9DAE5E}" type="presOf" srcId="{E8696C7D-30D0-407E-9726-EF81217FA7A9}" destId="{D09807DE-1746-4810-9C19-822205CCFAF1}" srcOrd="0" destOrd="0" presId="urn:microsoft.com/office/officeart/2008/layout/HorizontalMultiLevelHierarchy"/>
    <dgm:cxn modelId="{49EA948E-1EC3-4C96-BAB6-37F61A69B20D}" type="presParOf" srcId="{D09807DE-1746-4810-9C19-822205CCFAF1}" destId="{945E81FA-C86E-4DAE-A0C6-F6A6BD2D1E2B}" srcOrd="0" destOrd="0" presId="urn:microsoft.com/office/officeart/2008/layout/HorizontalMultiLevelHierarchy"/>
    <dgm:cxn modelId="{0468B1E2-FA66-4D33-A5D1-4FFA6CE5B819}" type="presParOf" srcId="{945E81FA-C86E-4DAE-A0C6-F6A6BD2D1E2B}" destId="{E172B34D-A459-471A-8C07-FC7722CFB19A}" srcOrd="0" destOrd="0" presId="urn:microsoft.com/office/officeart/2008/layout/HorizontalMultiLevelHierarchy"/>
    <dgm:cxn modelId="{225F84CF-4B7E-439B-A2BC-26FC39D1AB7F}" type="presParOf" srcId="{945E81FA-C86E-4DAE-A0C6-F6A6BD2D1E2B}" destId="{6FAEFCE1-A3D5-4A4C-A805-838C6BF5BC6A}" srcOrd="1" destOrd="0" presId="urn:microsoft.com/office/officeart/2008/layout/HorizontalMultiLevelHierarchy"/>
    <dgm:cxn modelId="{B31F7695-A289-4487-AFCA-B958C2EDE407}" type="presParOf" srcId="{6FAEFCE1-A3D5-4A4C-A805-838C6BF5BC6A}" destId="{7E4B5387-13DB-4BEC-9B2F-15DC898DA0C5}" srcOrd="0" destOrd="0" presId="urn:microsoft.com/office/officeart/2008/layout/HorizontalMultiLevelHierarchy"/>
    <dgm:cxn modelId="{DD5D6939-17E5-4877-B860-2CF30ABD7480}" type="presParOf" srcId="{7E4B5387-13DB-4BEC-9B2F-15DC898DA0C5}" destId="{826EE289-F6FA-455E-9833-B1504B26EA83}" srcOrd="0" destOrd="0" presId="urn:microsoft.com/office/officeart/2008/layout/HorizontalMultiLevelHierarchy"/>
    <dgm:cxn modelId="{26F5643D-4B3E-4022-9689-16F8DA4883C3}" type="presParOf" srcId="{6FAEFCE1-A3D5-4A4C-A805-838C6BF5BC6A}" destId="{600754A9-80CA-4928-B6C7-385D4A8B8250}" srcOrd="1" destOrd="0" presId="urn:microsoft.com/office/officeart/2008/layout/HorizontalMultiLevelHierarchy"/>
    <dgm:cxn modelId="{10C88EF3-9B9E-4D25-B609-4E3DA81E8047}" type="presParOf" srcId="{600754A9-80CA-4928-B6C7-385D4A8B8250}" destId="{4A096437-19C9-422F-8B3A-F57371F676F4}" srcOrd="0" destOrd="0" presId="urn:microsoft.com/office/officeart/2008/layout/HorizontalMultiLevelHierarchy"/>
    <dgm:cxn modelId="{0C1F8432-C8F7-4176-98BB-E8F9D3343FE4}" type="presParOf" srcId="{600754A9-80CA-4928-B6C7-385D4A8B8250}" destId="{64C041F4-EF95-4A79-9612-CF9EC9DFD962}" srcOrd="1" destOrd="0" presId="urn:microsoft.com/office/officeart/2008/layout/HorizontalMultiLevelHierarchy"/>
    <dgm:cxn modelId="{678B9B27-5AC5-4EED-A6A9-B7BEA905FB24}" type="presParOf" srcId="{6FAEFCE1-A3D5-4A4C-A805-838C6BF5BC6A}" destId="{C84CBB86-555D-49A0-8213-981B50349DEE}" srcOrd="2" destOrd="0" presId="urn:microsoft.com/office/officeart/2008/layout/HorizontalMultiLevelHierarchy"/>
    <dgm:cxn modelId="{7B0AE311-7E3B-45CA-8841-DD03BD280FC7}" type="presParOf" srcId="{C84CBB86-555D-49A0-8213-981B50349DEE}" destId="{6E01D44F-5B4C-4955-99A3-544616EB6674}" srcOrd="0" destOrd="0" presId="urn:microsoft.com/office/officeart/2008/layout/HorizontalMultiLevelHierarchy"/>
    <dgm:cxn modelId="{4B4DF158-EDC6-46E5-9769-96D92F7BF2D2}" type="presParOf" srcId="{6FAEFCE1-A3D5-4A4C-A805-838C6BF5BC6A}" destId="{5EB4EC00-0F92-4F47-9C75-C6567023D213}" srcOrd="3" destOrd="0" presId="urn:microsoft.com/office/officeart/2008/layout/HorizontalMultiLevelHierarchy"/>
    <dgm:cxn modelId="{D9B90919-3E20-4DB0-AA4C-B30128D39198}" type="presParOf" srcId="{5EB4EC00-0F92-4F47-9C75-C6567023D213}" destId="{A0736861-F1D8-4E9C-9175-EE47720ECCC5}" srcOrd="0" destOrd="0" presId="urn:microsoft.com/office/officeart/2008/layout/HorizontalMultiLevelHierarchy"/>
    <dgm:cxn modelId="{E3A43095-5AB6-466A-ADD8-6569FA8D5AB1}" type="presParOf" srcId="{5EB4EC00-0F92-4F47-9C75-C6567023D213}" destId="{BD556A30-27B7-41B9-B4F6-7C93047AC6BF}" srcOrd="1" destOrd="0" presId="urn:microsoft.com/office/officeart/2008/layout/HorizontalMultiLevelHierarchy"/>
    <dgm:cxn modelId="{03EF16E8-4C87-4D79-8EBB-5D73D2B2C177}" type="presParOf" srcId="{6FAEFCE1-A3D5-4A4C-A805-838C6BF5BC6A}" destId="{C5E3EA62-AD3C-4CA8-95A5-E5333180BFDF}" srcOrd="4" destOrd="0" presId="urn:microsoft.com/office/officeart/2008/layout/HorizontalMultiLevelHierarchy"/>
    <dgm:cxn modelId="{4140F226-23D0-4358-A5D2-97C30003C569}" type="presParOf" srcId="{C5E3EA62-AD3C-4CA8-95A5-E5333180BFDF}" destId="{6AE7A66D-E3EF-4C64-8C38-07B08B3E2390}" srcOrd="0" destOrd="0" presId="urn:microsoft.com/office/officeart/2008/layout/HorizontalMultiLevelHierarchy"/>
    <dgm:cxn modelId="{2EDEB3AA-2520-4F8D-97CB-C87FD553AD43}" type="presParOf" srcId="{6FAEFCE1-A3D5-4A4C-A805-838C6BF5BC6A}" destId="{DBAA4417-4CFC-47BA-B179-070A9C272DC4}" srcOrd="5" destOrd="0" presId="urn:microsoft.com/office/officeart/2008/layout/HorizontalMultiLevelHierarchy"/>
    <dgm:cxn modelId="{755F4B57-4460-4BBB-AD84-8DC1AEE372B7}" type="presParOf" srcId="{DBAA4417-4CFC-47BA-B179-070A9C272DC4}" destId="{42618AAD-5926-42AF-B82D-123C384D7F90}" srcOrd="0" destOrd="0" presId="urn:microsoft.com/office/officeart/2008/layout/HorizontalMultiLevelHierarchy"/>
    <dgm:cxn modelId="{36F22156-90E3-48D0-970C-D66537AAC264}" type="presParOf" srcId="{DBAA4417-4CFC-47BA-B179-070A9C272DC4}" destId="{6B011BFB-A932-47C3-A5CE-1AEC73D66299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7CD673E-1148-4F4F-82C6-41262861A06A}" type="doc">
      <dgm:prSet loTypeId="urn:microsoft.com/office/officeart/2005/8/layout/pList2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F90BF1A-EDF1-41C2-A444-52368F332534}">
      <dgm:prSet phldrT="[Текст]"/>
      <dgm:spPr>
        <a:solidFill>
          <a:srgbClr val="037F49"/>
        </a:solidFill>
      </dgm:spPr>
      <dgm:t>
        <a:bodyPr/>
        <a:lstStyle/>
        <a:p>
          <a:r>
            <a:rPr lang="ru-RU" dirty="0" smtClean="0"/>
            <a:t>Віртуальні екскурсії парком. Протягом 2023 року – 13 од. для майже 400 учасників/ць</a:t>
          </a:r>
          <a:endParaRPr lang="ru-RU" dirty="0"/>
        </a:p>
      </dgm:t>
    </dgm:pt>
    <dgm:pt modelId="{37AB56C8-7188-4938-996C-4070E8AF8C34}" type="parTrans" cxnId="{9BC7FC54-2C73-4373-95A2-8B448D44D952}">
      <dgm:prSet/>
      <dgm:spPr/>
      <dgm:t>
        <a:bodyPr/>
        <a:lstStyle/>
        <a:p>
          <a:endParaRPr lang="ru-RU"/>
        </a:p>
      </dgm:t>
    </dgm:pt>
    <dgm:pt modelId="{0078759A-1B07-46C9-A946-C52BC93694AC}" type="sibTrans" cxnId="{9BC7FC54-2C73-4373-95A2-8B448D44D952}">
      <dgm:prSet/>
      <dgm:spPr/>
      <dgm:t>
        <a:bodyPr/>
        <a:lstStyle/>
        <a:p>
          <a:endParaRPr lang="ru-RU"/>
        </a:p>
      </dgm:t>
    </dgm:pt>
    <dgm:pt modelId="{9C34580C-F6A9-426B-89E1-4CB3A5DE4633}">
      <dgm:prSet phldrT="[Текст]"/>
      <dgm:spPr>
        <a:solidFill>
          <a:srgbClr val="037F49"/>
        </a:solidFill>
      </dgm:spPr>
      <dgm:t>
        <a:bodyPr/>
        <a:lstStyle/>
        <a:p>
          <a:r>
            <a:rPr lang="ru-RU" dirty="0" smtClean="0"/>
            <a:t>Тематичні заняття. Протягом 2023 року – більше 220 од. для більше, ніж 3000 учасників/ць</a:t>
          </a:r>
          <a:endParaRPr lang="ru-RU" dirty="0"/>
        </a:p>
      </dgm:t>
    </dgm:pt>
    <dgm:pt modelId="{2D4FC082-56DA-4184-8402-37D351ED477C}" type="parTrans" cxnId="{A2751831-9E80-42F2-8843-771F001A644B}">
      <dgm:prSet/>
      <dgm:spPr/>
      <dgm:t>
        <a:bodyPr/>
        <a:lstStyle/>
        <a:p>
          <a:endParaRPr lang="ru-RU"/>
        </a:p>
      </dgm:t>
    </dgm:pt>
    <dgm:pt modelId="{D5EA1985-C7D6-451A-BCD5-15C56A293D52}" type="sibTrans" cxnId="{A2751831-9E80-42F2-8843-771F001A644B}">
      <dgm:prSet/>
      <dgm:spPr/>
      <dgm:t>
        <a:bodyPr/>
        <a:lstStyle/>
        <a:p>
          <a:endParaRPr lang="ru-RU"/>
        </a:p>
      </dgm:t>
    </dgm:pt>
    <dgm:pt modelId="{275570B9-7A8F-43F8-AB1B-4A7E3C584E44}" type="pres">
      <dgm:prSet presAssocID="{B7CD673E-1148-4F4F-82C6-41262861A06A}" presName="Name0" presStyleCnt="0">
        <dgm:presLayoutVars>
          <dgm:dir/>
          <dgm:resizeHandles val="exact"/>
        </dgm:presLayoutVars>
      </dgm:prSet>
      <dgm:spPr/>
    </dgm:pt>
    <dgm:pt modelId="{9E2A688F-94DC-4F37-A2F4-33818AC90F42}" type="pres">
      <dgm:prSet presAssocID="{B7CD673E-1148-4F4F-82C6-41262861A06A}" presName="bkgdShp" presStyleLbl="alignAccFollowNode1" presStyleIdx="0" presStyleCnt="1" custScaleY="113940"/>
      <dgm:spPr>
        <a:solidFill>
          <a:srgbClr val="8CFCCC">
            <a:alpha val="89804"/>
          </a:srgbClr>
        </a:solidFill>
      </dgm:spPr>
    </dgm:pt>
    <dgm:pt modelId="{4BF0EFAB-735C-47A0-BB56-666C0B70D6F3}" type="pres">
      <dgm:prSet presAssocID="{B7CD673E-1148-4F4F-82C6-41262861A06A}" presName="linComp" presStyleCnt="0"/>
      <dgm:spPr/>
    </dgm:pt>
    <dgm:pt modelId="{A8B565FB-C407-4FB2-98F3-1C87F5102C46}" type="pres">
      <dgm:prSet presAssocID="{8F90BF1A-EDF1-41C2-A444-52368F332534}" presName="compNode" presStyleCnt="0"/>
      <dgm:spPr/>
    </dgm:pt>
    <dgm:pt modelId="{0EC8E2E4-7A64-40AA-B848-1A243D4B49A1}" type="pres">
      <dgm:prSet presAssocID="{8F90BF1A-EDF1-41C2-A444-52368F332534}" presName="node" presStyleLbl="node1" presStyleIdx="0" presStyleCnt="2" custScaleY="738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EF553E-592A-4134-B409-E8EFA863B10C}" type="pres">
      <dgm:prSet presAssocID="{8F90BF1A-EDF1-41C2-A444-52368F332534}" presName="invisiNode" presStyleLbl="node1" presStyleIdx="0" presStyleCnt="2"/>
      <dgm:spPr/>
    </dgm:pt>
    <dgm:pt modelId="{B474852D-FC92-4309-976D-4D2AD53EB96E}" type="pres">
      <dgm:prSet presAssocID="{8F90BF1A-EDF1-41C2-A444-52368F332534}" presName="imagNode" presStyleLbl="fgImgPlace1" presStyleIdx="0" presStyleCnt="2" custScaleY="14609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20AB0BE-81F0-4093-A18B-C1BD3ABA4259}" type="pres">
      <dgm:prSet presAssocID="{0078759A-1B07-46C9-A946-C52BC93694AC}" presName="sibTrans" presStyleLbl="sibTrans2D1" presStyleIdx="0" presStyleCnt="0"/>
      <dgm:spPr/>
    </dgm:pt>
    <dgm:pt modelId="{9715EFBC-3ABE-42B5-92ED-42AA233B50C5}" type="pres">
      <dgm:prSet presAssocID="{9C34580C-F6A9-426B-89E1-4CB3A5DE4633}" presName="compNode" presStyleCnt="0"/>
      <dgm:spPr/>
    </dgm:pt>
    <dgm:pt modelId="{756ACC9C-008E-4CEB-AF80-3CE9EEC0DF3F}" type="pres">
      <dgm:prSet presAssocID="{9C34580C-F6A9-426B-89E1-4CB3A5DE4633}" presName="node" presStyleLbl="node1" presStyleIdx="1" presStyleCnt="2" custScaleY="738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D34C64-8BB3-4550-A3D1-73C6F4617D3D}" type="pres">
      <dgm:prSet presAssocID="{9C34580C-F6A9-426B-89E1-4CB3A5DE4633}" presName="invisiNode" presStyleLbl="node1" presStyleIdx="1" presStyleCnt="2"/>
      <dgm:spPr/>
    </dgm:pt>
    <dgm:pt modelId="{966DD42A-90C8-4BA5-A541-CCB6D624DB9C}" type="pres">
      <dgm:prSet presAssocID="{9C34580C-F6A9-426B-89E1-4CB3A5DE4633}" presName="imagNode" presStyleLbl="fgImgPlace1" presStyleIdx="1" presStyleCnt="2" custScaleY="14609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45B67C37-EDA4-465B-BDF5-237A70953A65}" type="presOf" srcId="{8F90BF1A-EDF1-41C2-A444-52368F332534}" destId="{0EC8E2E4-7A64-40AA-B848-1A243D4B49A1}" srcOrd="0" destOrd="0" presId="urn:microsoft.com/office/officeart/2005/8/layout/pList2"/>
    <dgm:cxn modelId="{A2751831-9E80-42F2-8843-771F001A644B}" srcId="{B7CD673E-1148-4F4F-82C6-41262861A06A}" destId="{9C34580C-F6A9-426B-89E1-4CB3A5DE4633}" srcOrd="1" destOrd="0" parTransId="{2D4FC082-56DA-4184-8402-37D351ED477C}" sibTransId="{D5EA1985-C7D6-451A-BCD5-15C56A293D52}"/>
    <dgm:cxn modelId="{026B5D96-B69F-4842-B93B-0ED780AEF5EE}" type="presOf" srcId="{0078759A-1B07-46C9-A946-C52BC93694AC}" destId="{B20AB0BE-81F0-4093-A18B-C1BD3ABA4259}" srcOrd="0" destOrd="0" presId="urn:microsoft.com/office/officeart/2005/8/layout/pList2"/>
    <dgm:cxn modelId="{DC89F3A9-DF9C-493B-AF6D-14B2E7DE4240}" type="presOf" srcId="{9C34580C-F6A9-426B-89E1-4CB3A5DE4633}" destId="{756ACC9C-008E-4CEB-AF80-3CE9EEC0DF3F}" srcOrd="0" destOrd="0" presId="urn:microsoft.com/office/officeart/2005/8/layout/pList2"/>
    <dgm:cxn modelId="{9BC7FC54-2C73-4373-95A2-8B448D44D952}" srcId="{B7CD673E-1148-4F4F-82C6-41262861A06A}" destId="{8F90BF1A-EDF1-41C2-A444-52368F332534}" srcOrd="0" destOrd="0" parTransId="{37AB56C8-7188-4938-996C-4070E8AF8C34}" sibTransId="{0078759A-1B07-46C9-A946-C52BC93694AC}"/>
    <dgm:cxn modelId="{E24D361D-2D73-4B09-923A-E2938DD70B6D}" type="presOf" srcId="{B7CD673E-1148-4F4F-82C6-41262861A06A}" destId="{275570B9-7A8F-43F8-AB1B-4A7E3C584E44}" srcOrd="0" destOrd="0" presId="urn:microsoft.com/office/officeart/2005/8/layout/pList2"/>
    <dgm:cxn modelId="{790A6F69-C4D1-453A-9D68-6920CBB6EBDE}" type="presParOf" srcId="{275570B9-7A8F-43F8-AB1B-4A7E3C584E44}" destId="{9E2A688F-94DC-4F37-A2F4-33818AC90F42}" srcOrd="0" destOrd="0" presId="urn:microsoft.com/office/officeart/2005/8/layout/pList2"/>
    <dgm:cxn modelId="{6AA99F0A-A313-4E27-9EDA-52F7607D0483}" type="presParOf" srcId="{275570B9-7A8F-43F8-AB1B-4A7E3C584E44}" destId="{4BF0EFAB-735C-47A0-BB56-666C0B70D6F3}" srcOrd="1" destOrd="0" presId="urn:microsoft.com/office/officeart/2005/8/layout/pList2"/>
    <dgm:cxn modelId="{E275B758-B6E1-4201-81A1-87DC49F13B8A}" type="presParOf" srcId="{4BF0EFAB-735C-47A0-BB56-666C0B70D6F3}" destId="{A8B565FB-C407-4FB2-98F3-1C87F5102C46}" srcOrd="0" destOrd="0" presId="urn:microsoft.com/office/officeart/2005/8/layout/pList2"/>
    <dgm:cxn modelId="{A3EDD75A-F0FF-4AE2-BCB5-B90542F087DD}" type="presParOf" srcId="{A8B565FB-C407-4FB2-98F3-1C87F5102C46}" destId="{0EC8E2E4-7A64-40AA-B848-1A243D4B49A1}" srcOrd="0" destOrd="0" presId="urn:microsoft.com/office/officeart/2005/8/layout/pList2"/>
    <dgm:cxn modelId="{A08890E6-0486-4F44-807A-BFD1C2A7BC39}" type="presParOf" srcId="{A8B565FB-C407-4FB2-98F3-1C87F5102C46}" destId="{1BEF553E-592A-4134-B409-E8EFA863B10C}" srcOrd="1" destOrd="0" presId="urn:microsoft.com/office/officeart/2005/8/layout/pList2"/>
    <dgm:cxn modelId="{DC3A3F5A-CEA2-45F9-B6C0-30DBA834FD08}" type="presParOf" srcId="{A8B565FB-C407-4FB2-98F3-1C87F5102C46}" destId="{B474852D-FC92-4309-976D-4D2AD53EB96E}" srcOrd="2" destOrd="0" presId="urn:microsoft.com/office/officeart/2005/8/layout/pList2"/>
    <dgm:cxn modelId="{B5075B9C-D36C-43C8-900F-F0DA3518A157}" type="presParOf" srcId="{4BF0EFAB-735C-47A0-BB56-666C0B70D6F3}" destId="{B20AB0BE-81F0-4093-A18B-C1BD3ABA4259}" srcOrd="1" destOrd="0" presId="urn:microsoft.com/office/officeart/2005/8/layout/pList2"/>
    <dgm:cxn modelId="{378B5F45-BF84-43B3-B70B-356C5BBF53B1}" type="presParOf" srcId="{4BF0EFAB-735C-47A0-BB56-666C0B70D6F3}" destId="{9715EFBC-3ABE-42B5-92ED-42AA233B50C5}" srcOrd="2" destOrd="0" presId="urn:microsoft.com/office/officeart/2005/8/layout/pList2"/>
    <dgm:cxn modelId="{5F5835E2-BACE-4FB5-A6D2-0F7E3DDC7093}" type="presParOf" srcId="{9715EFBC-3ABE-42B5-92ED-42AA233B50C5}" destId="{756ACC9C-008E-4CEB-AF80-3CE9EEC0DF3F}" srcOrd="0" destOrd="0" presId="urn:microsoft.com/office/officeart/2005/8/layout/pList2"/>
    <dgm:cxn modelId="{D5DAEA6D-4B72-4042-8340-AD8862AE06DD}" type="presParOf" srcId="{9715EFBC-3ABE-42B5-92ED-42AA233B50C5}" destId="{E1D34C64-8BB3-4550-A3D1-73C6F4617D3D}" srcOrd="1" destOrd="0" presId="urn:microsoft.com/office/officeart/2005/8/layout/pList2"/>
    <dgm:cxn modelId="{AB19CF41-B3AD-4220-925F-ACBA9DBDA8E6}" type="presParOf" srcId="{9715EFBC-3ABE-42B5-92ED-42AA233B50C5}" destId="{966DD42A-90C8-4BA5-A541-CCB6D624DB9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DEA83F6-64EB-47FF-BB1C-78E68F0B3575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3CC6AC8-70F8-41AD-96C7-31984B291C88}">
      <dgm:prSet phldrT="[Текст]" custT="1"/>
      <dgm:spPr>
        <a:solidFill>
          <a:srgbClr val="037F49"/>
        </a:solidFill>
      </dgm:spPr>
      <dgm:t>
        <a:bodyPr/>
        <a:lstStyle/>
        <a:p>
          <a:r>
            <a:rPr lang="uk-UA" sz="1200" dirty="0" smtClean="0">
              <a:solidFill>
                <a:schemeClr val="bg1"/>
              </a:solidFill>
              <a:latin typeface="Innerspace" panose="02000000000000000000" pitchFamily="50" charset="-52"/>
            </a:rPr>
            <a:t>Чисті річки - довге життя планети.</a:t>
          </a:r>
          <a:endParaRPr lang="ru-RU" sz="1200" dirty="0">
            <a:solidFill>
              <a:schemeClr val="bg1"/>
            </a:solidFill>
            <a:latin typeface="Innerspace" panose="02000000000000000000" pitchFamily="50" charset="-52"/>
          </a:endParaRPr>
        </a:p>
      </dgm:t>
    </dgm:pt>
    <dgm:pt modelId="{AA5F5CA1-21E5-472C-8886-36CADA0B225F}" type="parTrans" cxnId="{E0DEEDF4-392C-497B-9DC2-E7AF6E3C37D0}">
      <dgm:prSet/>
      <dgm:spPr/>
      <dgm:t>
        <a:bodyPr/>
        <a:lstStyle/>
        <a:p>
          <a:endParaRPr lang="ru-RU"/>
        </a:p>
      </dgm:t>
    </dgm:pt>
    <dgm:pt modelId="{666CBC3B-1EDA-4181-BF71-5948DAB03097}" type="sibTrans" cxnId="{E0DEEDF4-392C-497B-9DC2-E7AF6E3C37D0}">
      <dgm:prSet/>
      <dgm:spPr/>
      <dgm:t>
        <a:bodyPr/>
        <a:lstStyle/>
        <a:p>
          <a:endParaRPr lang="ru-RU"/>
        </a:p>
      </dgm:t>
    </dgm:pt>
    <dgm:pt modelId="{237A8D45-B589-4933-A4EB-B7834078ACFF}">
      <dgm:prSet phldrT="[Текст]"/>
      <dgm:spPr/>
      <dgm:t>
        <a:bodyPr/>
        <a:lstStyle/>
        <a:p>
          <a:r>
            <a:rPr lang="uk-UA" dirty="0" smtClean="0">
              <a:latin typeface="Innerspace" panose="02000000000000000000" pitchFamily="50" charset="-52"/>
            </a:rPr>
            <a:t>Пригоди перелітних птахів</a:t>
          </a:r>
          <a:endParaRPr lang="ru-RU" dirty="0"/>
        </a:p>
      </dgm:t>
    </dgm:pt>
    <dgm:pt modelId="{90BEE14A-830D-403E-9A0F-DD81F8AB251D}" type="parTrans" cxnId="{652E942A-F626-4E27-8D69-8E137F8CBD4C}">
      <dgm:prSet/>
      <dgm:spPr/>
      <dgm:t>
        <a:bodyPr/>
        <a:lstStyle/>
        <a:p>
          <a:endParaRPr lang="ru-RU"/>
        </a:p>
      </dgm:t>
    </dgm:pt>
    <dgm:pt modelId="{72ACE2CC-D0FE-4A9C-B8A3-2C7B2D96B65B}" type="sibTrans" cxnId="{652E942A-F626-4E27-8D69-8E137F8CBD4C}">
      <dgm:prSet/>
      <dgm:spPr/>
      <dgm:t>
        <a:bodyPr/>
        <a:lstStyle/>
        <a:p>
          <a:endParaRPr lang="ru-RU"/>
        </a:p>
      </dgm:t>
    </dgm:pt>
    <dgm:pt modelId="{D0C80C2D-E7C3-4543-B409-603FDF00A1F5}">
      <dgm:prSet phldrT="[Текст]"/>
      <dgm:spPr>
        <a:solidFill>
          <a:srgbClr val="037F49"/>
        </a:solidFill>
      </dgm:spPr>
      <dgm:t>
        <a:bodyPr/>
        <a:lstStyle/>
        <a:p>
          <a:r>
            <a:rPr lang="uk-UA" dirty="0" smtClean="0">
              <a:solidFill>
                <a:schemeClr val="bg1"/>
              </a:solidFill>
              <a:latin typeface="Innerspace" panose="02000000000000000000" pitchFamily="50" charset="-52"/>
            </a:rPr>
            <a:t>Заповідники бувають різні</a:t>
          </a:r>
          <a:endParaRPr lang="ru-RU" dirty="0">
            <a:solidFill>
              <a:schemeClr val="bg1"/>
            </a:solidFill>
          </a:endParaRPr>
        </a:p>
      </dgm:t>
    </dgm:pt>
    <dgm:pt modelId="{9872E38A-C975-438F-B9DA-BCF5F983BADD}" type="parTrans" cxnId="{A38C5F58-EA0C-4FC4-9D8A-E4630405A0E0}">
      <dgm:prSet/>
      <dgm:spPr/>
      <dgm:t>
        <a:bodyPr/>
        <a:lstStyle/>
        <a:p>
          <a:endParaRPr lang="ru-RU"/>
        </a:p>
      </dgm:t>
    </dgm:pt>
    <dgm:pt modelId="{D4A33969-22A7-42A0-9F35-26C8FDAD8A4B}" type="sibTrans" cxnId="{A38C5F58-EA0C-4FC4-9D8A-E4630405A0E0}">
      <dgm:prSet/>
      <dgm:spPr/>
      <dgm:t>
        <a:bodyPr/>
        <a:lstStyle/>
        <a:p>
          <a:endParaRPr lang="ru-RU"/>
        </a:p>
      </dgm:t>
    </dgm:pt>
    <dgm:pt modelId="{8203352E-7E53-4E58-81D1-9C4838213B56}">
      <dgm:prSet phldrT="[Текст]"/>
      <dgm:spPr/>
      <dgm:t>
        <a:bodyPr/>
        <a:lstStyle/>
        <a:p>
          <a:r>
            <a:rPr lang="uk-UA" dirty="0" smtClean="0">
              <a:latin typeface="Innerspace" panose="02000000000000000000" pitchFamily="50" charset="-52"/>
            </a:rPr>
            <a:t>Хто зіпсував повітря</a:t>
          </a:r>
          <a:endParaRPr lang="ru-RU" dirty="0"/>
        </a:p>
      </dgm:t>
    </dgm:pt>
    <dgm:pt modelId="{2489C5A0-909B-49A1-94C6-70C9F6404E3A}" type="parTrans" cxnId="{8ED6DCA1-5F2F-4538-A9A0-B44893A84BFC}">
      <dgm:prSet/>
      <dgm:spPr/>
      <dgm:t>
        <a:bodyPr/>
        <a:lstStyle/>
        <a:p>
          <a:endParaRPr lang="ru-RU"/>
        </a:p>
      </dgm:t>
    </dgm:pt>
    <dgm:pt modelId="{579AEE0E-5A35-4034-98DE-8C79493CA785}" type="sibTrans" cxnId="{8ED6DCA1-5F2F-4538-A9A0-B44893A84BFC}">
      <dgm:prSet/>
      <dgm:spPr/>
      <dgm:t>
        <a:bodyPr/>
        <a:lstStyle/>
        <a:p>
          <a:endParaRPr lang="ru-RU"/>
        </a:p>
      </dgm:t>
    </dgm:pt>
    <dgm:pt modelId="{7795984D-1B94-42C4-88D0-4D1CB9E91CD1}">
      <dgm:prSet phldrT="[Текст]"/>
      <dgm:spPr>
        <a:solidFill>
          <a:srgbClr val="037F49"/>
        </a:solidFill>
      </dgm:spPr>
      <dgm:t>
        <a:bodyPr/>
        <a:lstStyle/>
        <a:p>
          <a:r>
            <a:rPr lang="uk-UA" dirty="0" smtClean="0">
              <a:solidFill>
                <a:schemeClr val="bg1"/>
              </a:solidFill>
              <a:latin typeface="Innerspace" panose="02000000000000000000" pitchFamily="50" charset="-52"/>
            </a:rPr>
            <a:t>Мертва деревина - навіщо вона лісу</a:t>
          </a:r>
          <a:endParaRPr lang="ru-RU" dirty="0">
            <a:solidFill>
              <a:schemeClr val="bg1"/>
            </a:solidFill>
          </a:endParaRPr>
        </a:p>
      </dgm:t>
    </dgm:pt>
    <dgm:pt modelId="{AA99EDCA-4DF2-43B9-AAA9-782E4B7B488B}" type="parTrans" cxnId="{B3E645F0-E842-40C6-8BEE-0575061DC06B}">
      <dgm:prSet/>
      <dgm:spPr/>
      <dgm:t>
        <a:bodyPr/>
        <a:lstStyle/>
        <a:p>
          <a:endParaRPr lang="ru-RU"/>
        </a:p>
      </dgm:t>
    </dgm:pt>
    <dgm:pt modelId="{265598D3-F9A6-49C0-836C-D2093C4F39A5}" type="sibTrans" cxnId="{B3E645F0-E842-40C6-8BEE-0575061DC06B}">
      <dgm:prSet/>
      <dgm:spPr/>
      <dgm:t>
        <a:bodyPr/>
        <a:lstStyle/>
        <a:p>
          <a:endParaRPr lang="ru-RU"/>
        </a:p>
      </dgm:t>
    </dgm:pt>
    <dgm:pt modelId="{37477AEE-201C-49A1-A86D-CA4B84EF8769}">
      <dgm:prSet phldrT="[Текст]"/>
      <dgm:spPr/>
      <dgm:t>
        <a:bodyPr/>
        <a:lstStyle/>
        <a:p>
          <a:r>
            <a:rPr lang="uk-UA" dirty="0" smtClean="0">
              <a:latin typeface="Innerspace" panose="02000000000000000000" pitchFamily="50" charset="-52"/>
            </a:rPr>
            <a:t>Ліс мій друг</a:t>
          </a:r>
          <a:endParaRPr lang="ru-RU" dirty="0"/>
        </a:p>
      </dgm:t>
    </dgm:pt>
    <dgm:pt modelId="{C39CABB3-5D86-464D-8417-B2397CD7ED7E}" type="parTrans" cxnId="{0452D6B3-8FC3-49CA-8E79-8D740DF9C0CA}">
      <dgm:prSet/>
      <dgm:spPr/>
      <dgm:t>
        <a:bodyPr/>
        <a:lstStyle/>
        <a:p>
          <a:endParaRPr lang="ru-RU"/>
        </a:p>
      </dgm:t>
    </dgm:pt>
    <dgm:pt modelId="{FD265804-9DB0-4D9B-A5BA-0FD338BAE6C4}" type="sibTrans" cxnId="{0452D6B3-8FC3-49CA-8E79-8D740DF9C0CA}">
      <dgm:prSet/>
      <dgm:spPr/>
      <dgm:t>
        <a:bodyPr/>
        <a:lstStyle/>
        <a:p>
          <a:endParaRPr lang="ru-RU"/>
        </a:p>
      </dgm:t>
    </dgm:pt>
    <dgm:pt modelId="{B3342B37-1EF5-4F39-94C0-F9CD6A01C6E2}">
      <dgm:prSet phldrT="[Текст]"/>
      <dgm:spPr>
        <a:solidFill>
          <a:srgbClr val="037F49"/>
        </a:solidFill>
      </dgm:spPr>
      <dgm:t>
        <a:bodyPr/>
        <a:lstStyle/>
        <a:p>
          <a:r>
            <a:rPr lang="uk-UA" dirty="0" smtClean="0">
              <a:solidFill>
                <a:schemeClr val="bg1"/>
              </a:solidFill>
              <a:latin typeface="Innerspace" panose="02000000000000000000" pitchFamily="50" charset="-52"/>
            </a:rPr>
            <a:t>Наслідки спалювання трави та чагарників</a:t>
          </a:r>
          <a:endParaRPr lang="ru-RU" dirty="0">
            <a:solidFill>
              <a:schemeClr val="bg1"/>
            </a:solidFill>
          </a:endParaRPr>
        </a:p>
      </dgm:t>
    </dgm:pt>
    <dgm:pt modelId="{ADD8FEB5-F27F-4047-BDE4-910C3D4F1A93}" type="parTrans" cxnId="{CF595668-4604-4208-BE63-9B9013985E77}">
      <dgm:prSet/>
      <dgm:spPr/>
      <dgm:t>
        <a:bodyPr/>
        <a:lstStyle/>
        <a:p>
          <a:endParaRPr lang="ru-RU"/>
        </a:p>
      </dgm:t>
    </dgm:pt>
    <dgm:pt modelId="{787AA557-8341-4502-A2C2-F78D93FDFBED}" type="sibTrans" cxnId="{CF595668-4604-4208-BE63-9B9013985E77}">
      <dgm:prSet/>
      <dgm:spPr/>
      <dgm:t>
        <a:bodyPr/>
        <a:lstStyle/>
        <a:p>
          <a:endParaRPr lang="ru-RU"/>
        </a:p>
      </dgm:t>
    </dgm:pt>
    <dgm:pt modelId="{B93D353F-FB75-46EE-A189-8DE3AF87AF68}">
      <dgm:prSet phldrT="[Текст]"/>
      <dgm:spPr/>
      <dgm:t>
        <a:bodyPr/>
        <a:lstStyle/>
        <a:p>
          <a:r>
            <a:rPr lang="uk-UA" dirty="0" smtClean="0">
              <a:latin typeface="Innerspace" panose="02000000000000000000" pitchFamily="50" charset="-52"/>
            </a:rPr>
            <a:t>Первоцвіти</a:t>
          </a:r>
          <a:endParaRPr lang="ru-RU" dirty="0"/>
        </a:p>
      </dgm:t>
    </dgm:pt>
    <dgm:pt modelId="{6E7A9251-0D4F-4E4A-A2B7-4C1CBA500AF5}" type="parTrans" cxnId="{95116856-A481-4BE8-86AE-E08E9D5D7FD5}">
      <dgm:prSet/>
      <dgm:spPr/>
      <dgm:t>
        <a:bodyPr/>
        <a:lstStyle/>
        <a:p>
          <a:endParaRPr lang="ru-RU"/>
        </a:p>
      </dgm:t>
    </dgm:pt>
    <dgm:pt modelId="{4A389A7A-E189-4E82-88A1-BBA47C6E257C}" type="sibTrans" cxnId="{95116856-A481-4BE8-86AE-E08E9D5D7FD5}">
      <dgm:prSet/>
      <dgm:spPr/>
      <dgm:t>
        <a:bodyPr/>
        <a:lstStyle/>
        <a:p>
          <a:endParaRPr lang="ru-RU"/>
        </a:p>
      </dgm:t>
    </dgm:pt>
    <dgm:pt modelId="{75A2348F-0315-417C-9145-93BB96E5E4B7}">
      <dgm:prSet phldrT="[Текст]"/>
      <dgm:spPr>
        <a:solidFill>
          <a:srgbClr val="037F49"/>
        </a:solidFill>
      </dgm:spPr>
      <dgm:t>
        <a:bodyPr/>
        <a:lstStyle/>
        <a:p>
          <a:r>
            <a:rPr lang="uk-UA" dirty="0" smtClean="0">
              <a:solidFill>
                <a:schemeClr val="bg1"/>
              </a:solidFill>
              <a:latin typeface="Innerspace" panose="02000000000000000000" pitchFamily="50" charset="-52"/>
            </a:rPr>
            <a:t>Сталий розвиток</a:t>
          </a:r>
          <a:endParaRPr lang="ru-RU" dirty="0">
            <a:solidFill>
              <a:schemeClr val="bg1"/>
            </a:solidFill>
          </a:endParaRPr>
        </a:p>
      </dgm:t>
    </dgm:pt>
    <dgm:pt modelId="{BD366D16-AE93-4CD2-BDA4-505C5A1072B1}" type="parTrans" cxnId="{AEAE0E27-C711-4F36-9723-992AFB577910}">
      <dgm:prSet/>
      <dgm:spPr/>
      <dgm:t>
        <a:bodyPr/>
        <a:lstStyle/>
        <a:p>
          <a:endParaRPr lang="ru-RU"/>
        </a:p>
      </dgm:t>
    </dgm:pt>
    <dgm:pt modelId="{883997C6-39A8-483D-B2BB-E668E3150372}" type="sibTrans" cxnId="{AEAE0E27-C711-4F36-9723-992AFB577910}">
      <dgm:prSet/>
      <dgm:spPr/>
      <dgm:t>
        <a:bodyPr/>
        <a:lstStyle/>
        <a:p>
          <a:endParaRPr lang="ru-RU"/>
        </a:p>
      </dgm:t>
    </dgm:pt>
    <dgm:pt modelId="{4FBB6FD7-809F-4846-B58C-C89BBD38C0D2}">
      <dgm:prSet phldrT="[Текст]"/>
      <dgm:spPr/>
      <dgm:t>
        <a:bodyPr/>
        <a:lstStyle/>
        <a:p>
          <a:r>
            <a:rPr lang="uk-UA" dirty="0" smtClean="0">
              <a:latin typeface="Innerspace" panose="02000000000000000000" pitchFamily="50" charset="-52"/>
            </a:rPr>
            <a:t>Екологічні продукти та ГМО</a:t>
          </a:r>
          <a:endParaRPr lang="ru-RU" dirty="0"/>
        </a:p>
      </dgm:t>
    </dgm:pt>
    <dgm:pt modelId="{F02DB910-C41F-4F3D-BCF9-990B701E1A44}" type="parTrans" cxnId="{6FA060C0-9AC8-4C31-96B3-8C6AE134A8D2}">
      <dgm:prSet/>
      <dgm:spPr/>
      <dgm:t>
        <a:bodyPr/>
        <a:lstStyle/>
        <a:p>
          <a:endParaRPr lang="ru-RU"/>
        </a:p>
      </dgm:t>
    </dgm:pt>
    <dgm:pt modelId="{1A48F1CC-874B-4D28-8B34-8319DCB71FCF}" type="sibTrans" cxnId="{6FA060C0-9AC8-4C31-96B3-8C6AE134A8D2}">
      <dgm:prSet/>
      <dgm:spPr/>
      <dgm:t>
        <a:bodyPr/>
        <a:lstStyle/>
        <a:p>
          <a:endParaRPr lang="ru-RU"/>
        </a:p>
      </dgm:t>
    </dgm:pt>
    <dgm:pt modelId="{0AA38B34-8BB4-4B6C-A61F-F889322C7258}">
      <dgm:prSet phldrT="[Текст]"/>
      <dgm:spPr>
        <a:solidFill>
          <a:srgbClr val="037F49"/>
        </a:solidFill>
      </dgm:spPr>
      <dgm:t>
        <a:bodyPr/>
        <a:lstStyle/>
        <a:p>
          <a:r>
            <a:rPr lang="uk-UA" dirty="0" smtClean="0">
              <a:solidFill>
                <a:schemeClr val="bg1"/>
              </a:solidFill>
              <a:latin typeface="Innerspace" panose="02000000000000000000" pitchFamily="50" charset="-52"/>
            </a:rPr>
            <a:t>Червона книга України</a:t>
          </a:r>
          <a:endParaRPr lang="ru-RU" dirty="0">
            <a:solidFill>
              <a:schemeClr val="bg1"/>
            </a:solidFill>
          </a:endParaRPr>
        </a:p>
      </dgm:t>
    </dgm:pt>
    <dgm:pt modelId="{7B06FE5B-A68A-4E87-9A63-2E8B86F1F01E}" type="parTrans" cxnId="{FF800141-8067-4864-8AF5-E0760E2D1A6B}">
      <dgm:prSet/>
      <dgm:spPr/>
      <dgm:t>
        <a:bodyPr/>
        <a:lstStyle/>
        <a:p>
          <a:endParaRPr lang="ru-RU"/>
        </a:p>
      </dgm:t>
    </dgm:pt>
    <dgm:pt modelId="{606C35FC-AE0A-43EB-B604-6E07AE255300}" type="sibTrans" cxnId="{FF800141-8067-4864-8AF5-E0760E2D1A6B}">
      <dgm:prSet/>
      <dgm:spPr/>
      <dgm:t>
        <a:bodyPr/>
        <a:lstStyle/>
        <a:p>
          <a:endParaRPr lang="ru-RU"/>
        </a:p>
      </dgm:t>
    </dgm:pt>
    <dgm:pt modelId="{2B3A9134-7399-4F68-948B-F69EEE099F86}">
      <dgm:prSet phldrT="[Текст]"/>
      <dgm:spPr/>
      <dgm:t>
        <a:bodyPr/>
        <a:lstStyle/>
        <a:p>
          <a:r>
            <a:rPr lang="uk-UA" dirty="0" smtClean="0">
              <a:latin typeface="Innerspace" panose="02000000000000000000" pitchFamily="50" charset="-52"/>
            </a:rPr>
            <a:t>Збереження біорізноманіття</a:t>
          </a:r>
          <a:endParaRPr lang="ru-RU" dirty="0"/>
        </a:p>
      </dgm:t>
    </dgm:pt>
    <dgm:pt modelId="{6AEFD089-AC08-4232-96EF-C4D8C306B46B}" type="parTrans" cxnId="{A05F7538-FAAB-4F66-B38A-52C0D469314A}">
      <dgm:prSet/>
      <dgm:spPr/>
      <dgm:t>
        <a:bodyPr/>
        <a:lstStyle/>
        <a:p>
          <a:endParaRPr lang="ru-RU"/>
        </a:p>
      </dgm:t>
    </dgm:pt>
    <dgm:pt modelId="{CC6F0D8D-0EDA-4EEC-8013-FD1548C39896}" type="sibTrans" cxnId="{A05F7538-FAAB-4F66-B38A-52C0D469314A}">
      <dgm:prSet/>
      <dgm:spPr/>
      <dgm:t>
        <a:bodyPr/>
        <a:lstStyle/>
        <a:p>
          <a:endParaRPr lang="ru-RU"/>
        </a:p>
      </dgm:t>
    </dgm:pt>
    <dgm:pt modelId="{1D2D47B5-4C7C-47D1-BEB2-26F9A1DE7F12}">
      <dgm:prSet phldrT="[Текст]"/>
      <dgm:spPr>
        <a:solidFill>
          <a:srgbClr val="037F49"/>
        </a:solidFill>
      </dgm:spPr>
      <dgm:t>
        <a:bodyPr/>
        <a:lstStyle/>
        <a:p>
          <a:r>
            <a:rPr lang="uk-UA" dirty="0" smtClean="0">
              <a:solidFill>
                <a:schemeClr val="bg1"/>
              </a:solidFill>
              <a:latin typeface="Innerspace" panose="02000000000000000000" pitchFamily="50" charset="-52"/>
            </a:rPr>
            <a:t>Адаптація до змін клімату</a:t>
          </a:r>
          <a:endParaRPr lang="ru-RU" dirty="0">
            <a:solidFill>
              <a:schemeClr val="bg1"/>
            </a:solidFill>
          </a:endParaRPr>
        </a:p>
      </dgm:t>
    </dgm:pt>
    <dgm:pt modelId="{A62A3FDB-8C66-4C29-B2E6-23AB49F9442B}" type="parTrans" cxnId="{DF00F819-C76D-46F1-BEDF-EEF92D2B0763}">
      <dgm:prSet/>
      <dgm:spPr/>
      <dgm:t>
        <a:bodyPr/>
        <a:lstStyle/>
        <a:p>
          <a:endParaRPr lang="ru-RU"/>
        </a:p>
      </dgm:t>
    </dgm:pt>
    <dgm:pt modelId="{362F822A-30E9-4F6C-BE9A-14E42DF6ADC0}" type="sibTrans" cxnId="{DF00F819-C76D-46F1-BEDF-EEF92D2B0763}">
      <dgm:prSet/>
      <dgm:spPr/>
      <dgm:t>
        <a:bodyPr/>
        <a:lstStyle/>
        <a:p>
          <a:endParaRPr lang="ru-RU"/>
        </a:p>
      </dgm:t>
    </dgm:pt>
    <dgm:pt modelId="{335D3989-9637-4B4C-84E9-348348AF9AB9}">
      <dgm:prSet phldrT="[Текст]"/>
      <dgm:spPr/>
      <dgm:t>
        <a:bodyPr/>
        <a:lstStyle/>
        <a:p>
          <a:r>
            <a:rPr lang="uk-UA" dirty="0" smtClean="0">
              <a:latin typeface="Innerspace" panose="02000000000000000000" pitchFamily="50" charset="-52"/>
            </a:rPr>
            <a:t>Життя без пластику</a:t>
          </a:r>
          <a:endParaRPr lang="ru-RU" dirty="0"/>
        </a:p>
      </dgm:t>
    </dgm:pt>
    <dgm:pt modelId="{CCA05C29-0BDD-40CE-9AEB-A5E23B254BFE}" type="parTrans" cxnId="{11279DEF-5229-4CA8-826A-E96BA5CEF9B1}">
      <dgm:prSet/>
      <dgm:spPr/>
      <dgm:t>
        <a:bodyPr/>
        <a:lstStyle/>
        <a:p>
          <a:endParaRPr lang="ru-RU"/>
        </a:p>
      </dgm:t>
    </dgm:pt>
    <dgm:pt modelId="{E7A02A94-BB20-45E1-897B-7EAE3AC2E308}" type="sibTrans" cxnId="{11279DEF-5229-4CA8-826A-E96BA5CEF9B1}">
      <dgm:prSet/>
      <dgm:spPr/>
      <dgm:t>
        <a:bodyPr/>
        <a:lstStyle/>
        <a:p>
          <a:endParaRPr lang="ru-RU"/>
        </a:p>
      </dgm:t>
    </dgm:pt>
    <dgm:pt modelId="{21E906FF-0135-4C54-B6E7-27FCB7EF3C7F}" type="pres">
      <dgm:prSet presAssocID="{CDEA83F6-64EB-47FF-BB1C-78E68F0B357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6C57DC1-66A1-41DF-969B-8F3E7D025AC1}" type="pres">
      <dgm:prSet presAssocID="{23CC6AC8-70F8-41AD-96C7-31984B291C88}" presName="compNode" presStyleCnt="0"/>
      <dgm:spPr/>
    </dgm:pt>
    <dgm:pt modelId="{1237045E-5D24-4CC7-BB50-009A28020DE2}" type="pres">
      <dgm:prSet presAssocID="{23CC6AC8-70F8-41AD-96C7-31984B291C88}" presName="pictRect" presStyleLbl="node1" presStyleIdx="0" presStyleCnt="1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FEF5BAB-5FEF-484D-83F7-818B17420C53}" type="pres">
      <dgm:prSet presAssocID="{23CC6AC8-70F8-41AD-96C7-31984B291C88}" presName="textRect" presStyleLbl="revTx" presStyleIdx="0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7E1706-A9D7-46D6-94F4-8DBFCCAF390B}" type="pres">
      <dgm:prSet presAssocID="{666CBC3B-1EDA-4181-BF71-5948DAB0309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733D205-43A0-4F38-BADD-51D2E2C89D06}" type="pres">
      <dgm:prSet presAssocID="{237A8D45-B589-4933-A4EB-B7834078ACFF}" presName="compNode" presStyleCnt="0"/>
      <dgm:spPr/>
    </dgm:pt>
    <dgm:pt modelId="{6060852E-EB55-4E5C-8FEF-374CE24A3E36}" type="pres">
      <dgm:prSet presAssocID="{237A8D45-B589-4933-A4EB-B7834078ACFF}" presName="pictRect" presStyleLbl="node1" presStyleIdx="1" presStyleCnt="1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38BF512-2DBA-4E02-9C1F-9F0CDEC94F35}" type="pres">
      <dgm:prSet presAssocID="{237A8D45-B589-4933-A4EB-B7834078ACFF}" presName="textRect" presStyleLbl="revTx" presStyleIdx="1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6681E0-25DB-483E-AED4-4B10EB8BA754}" type="pres">
      <dgm:prSet presAssocID="{72ACE2CC-D0FE-4A9C-B8A3-2C7B2D96B65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5E80E6D-E5D9-439F-B9F1-E65AF1B14BF1}" type="pres">
      <dgm:prSet presAssocID="{D0C80C2D-E7C3-4543-B409-603FDF00A1F5}" presName="compNode" presStyleCnt="0"/>
      <dgm:spPr/>
    </dgm:pt>
    <dgm:pt modelId="{E296B15B-29E2-4F54-86CB-D8B68942A18A}" type="pres">
      <dgm:prSet presAssocID="{D0C80C2D-E7C3-4543-B409-603FDF00A1F5}" presName="pictRect" presStyleLbl="node1" presStyleIdx="2" presStyleCnt="1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BA3D515C-FF6B-434D-A617-167D7358869D}" type="pres">
      <dgm:prSet presAssocID="{D0C80C2D-E7C3-4543-B409-603FDF00A1F5}" presName="textRect" presStyleLbl="revTx" presStyleIdx="2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59D2A9-3F17-4FAD-9DE9-8C53D946DF2A}" type="pres">
      <dgm:prSet presAssocID="{D4A33969-22A7-42A0-9F35-26C8FDAD8A4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1DFF567-6214-4065-85D1-D840A3B40107}" type="pres">
      <dgm:prSet presAssocID="{8203352E-7E53-4E58-81D1-9C4838213B56}" presName="compNode" presStyleCnt="0"/>
      <dgm:spPr/>
    </dgm:pt>
    <dgm:pt modelId="{B822CDBB-D92D-4E9C-A4D3-CB98C186BB3C}" type="pres">
      <dgm:prSet presAssocID="{8203352E-7E53-4E58-81D1-9C4838213B56}" presName="pictRect" presStyleLbl="node1" presStyleIdx="3" presStyleCnt="1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40A80368-A4C3-46D2-9760-1A9AC6920288}" type="pres">
      <dgm:prSet presAssocID="{8203352E-7E53-4E58-81D1-9C4838213B56}" presName="textRect" presStyleLbl="revTx" presStyleIdx="3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3EA535-40DA-4CDB-9D5E-23BB7AC61994}" type="pres">
      <dgm:prSet presAssocID="{579AEE0E-5A35-4034-98DE-8C79493CA78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8C6DC89-315E-4D7C-A64C-50466058C954}" type="pres">
      <dgm:prSet presAssocID="{7795984D-1B94-42C4-88D0-4D1CB9E91CD1}" presName="compNode" presStyleCnt="0"/>
      <dgm:spPr/>
    </dgm:pt>
    <dgm:pt modelId="{DA6BCBD7-1142-4626-8E70-FC627AF6A4C2}" type="pres">
      <dgm:prSet presAssocID="{7795984D-1B94-42C4-88D0-4D1CB9E91CD1}" presName="pictRect" presStyleLbl="node1" presStyleIdx="4" presStyleCnt="14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D4441D2C-D5CC-4CB4-89AC-B24852BFE3C3}" type="pres">
      <dgm:prSet presAssocID="{7795984D-1B94-42C4-88D0-4D1CB9E91CD1}" presName="textRect" presStyleLbl="revTx" presStyleIdx="4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E3B61C-BDE7-4682-A774-C6D88584DEF8}" type="pres">
      <dgm:prSet presAssocID="{265598D3-F9A6-49C0-836C-D2093C4F39A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BAA6A7C-9CB3-4A01-ABAD-358E8C8577C2}" type="pres">
      <dgm:prSet presAssocID="{37477AEE-201C-49A1-A86D-CA4B84EF8769}" presName="compNode" presStyleCnt="0"/>
      <dgm:spPr/>
    </dgm:pt>
    <dgm:pt modelId="{D6F2CF81-0081-4C6C-9EBF-9BCF6720018B}" type="pres">
      <dgm:prSet presAssocID="{37477AEE-201C-49A1-A86D-CA4B84EF8769}" presName="pictRect" presStyleLbl="node1" presStyleIdx="5" presStyleCnt="14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A5475851-7B1D-49E0-AE0E-1144DFDB2108}" type="pres">
      <dgm:prSet presAssocID="{37477AEE-201C-49A1-A86D-CA4B84EF8769}" presName="textRect" presStyleLbl="revTx" presStyleIdx="5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A5CCE8-EE7A-4CBC-A374-7480371A5560}" type="pres">
      <dgm:prSet presAssocID="{FD265804-9DB0-4D9B-A5BA-0FD338BAE6C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5EE1D90-5D9B-463B-82C5-61B04BFCA0FC}" type="pres">
      <dgm:prSet presAssocID="{B3342B37-1EF5-4F39-94C0-F9CD6A01C6E2}" presName="compNode" presStyleCnt="0"/>
      <dgm:spPr/>
    </dgm:pt>
    <dgm:pt modelId="{B2D91901-540C-4616-A2D7-7B69AC7FB989}" type="pres">
      <dgm:prSet presAssocID="{B3342B37-1EF5-4F39-94C0-F9CD6A01C6E2}" presName="pictRect" presStyleLbl="node1" presStyleIdx="6" presStyleCnt="14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  <dgm:pt modelId="{D63888A9-633A-415B-81A7-53A80AED45B6}" type="pres">
      <dgm:prSet presAssocID="{B3342B37-1EF5-4F39-94C0-F9CD6A01C6E2}" presName="textRect" presStyleLbl="revTx" presStyleIdx="6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4A54A0-FA9C-4174-A4E0-C7CBDF57B98A}" type="pres">
      <dgm:prSet presAssocID="{787AA557-8341-4502-A2C2-F78D93FDFBE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762500B-9794-4B55-BB9B-DAB3AFE653AB}" type="pres">
      <dgm:prSet presAssocID="{B93D353F-FB75-46EE-A189-8DE3AF87AF68}" presName="compNode" presStyleCnt="0"/>
      <dgm:spPr/>
    </dgm:pt>
    <dgm:pt modelId="{AC180691-09CD-468E-A451-10477C478F80}" type="pres">
      <dgm:prSet presAssocID="{B93D353F-FB75-46EE-A189-8DE3AF87AF68}" presName="pictRect" presStyleLbl="node1" presStyleIdx="7" presStyleCnt="14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</dgm:pt>
    <dgm:pt modelId="{9D7872C7-E15A-4509-B70D-71A2D6D8809A}" type="pres">
      <dgm:prSet presAssocID="{B93D353F-FB75-46EE-A189-8DE3AF87AF68}" presName="textRect" presStyleLbl="revTx" presStyleIdx="7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9F3AC3-74D7-4B3C-A2BF-B9FD6C1A0DF9}" type="pres">
      <dgm:prSet presAssocID="{4A389A7A-E189-4E82-88A1-BBA47C6E257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7E61BA8-7C5F-45A4-95AD-1CF729C29248}" type="pres">
      <dgm:prSet presAssocID="{75A2348F-0315-417C-9145-93BB96E5E4B7}" presName="compNode" presStyleCnt="0"/>
      <dgm:spPr/>
    </dgm:pt>
    <dgm:pt modelId="{C5CDEF0B-B4E1-45D5-A588-B1B38987BC3F}" type="pres">
      <dgm:prSet presAssocID="{75A2348F-0315-417C-9145-93BB96E5E4B7}" presName="pictRect" presStyleLbl="node1" presStyleIdx="8" presStyleCnt="14"/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</dgm:pt>
    <dgm:pt modelId="{6CA67F6C-02BB-4A81-B75F-A8B1F1FC4154}" type="pres">
      <dgm:prSet presAssocID="{75A2348F-0315-417C-9145-93BB96E5E4B7}" presName="textRect" presStyleLbl="revTx" presStyleIdx="8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05947E-B7C1-494F-8FB5-CEEABB4EF343}" type="pres">
      <dgm:prSet presAssocID="{883997C6-39A8-483D-B2BB-E668E315037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B641E71-3CD3-46AE-A6A7-DDE2DA01E5AA}" type="pres">
      <dgm:prSet presAssocID="{4FBB6FD7-809F-4846-B58C-C89BBD38C0D2}" presName="compNode" presStyleCnt="0"/>
      <dgm:spPr/>
    </dgm:pt>
    <dgm:pt modelId="{220F35C9-053F-4D82-9767-EC5B5A4C57F8}" type="pres">
      <dgm:prSet presAssocID="{4FBB6FD7-809F-4846-B58C-C89BBD38C0D2}" presName="pictRect" presStyleLbl="node1" presStyleIdx="9" presStyleCnt="14"/>
      <dgm:spPr>
        <a:blipFill rotWithShape="1">
          <a:blip xmlns:r="http://schemas.openxmlformats.org/officeDocument/2006/relationships" r:embed="rId10"/>
          <a:stretch>
            <a:fillRect/>
          </a:stretch>
        </a:blipFill>
      </dgm:spPr>
    </dgm:pt>
    <dgm:pt modelId="{E95CBC49-3325-49BF-B46A-2350D8AA63F6}" type="pres">
      <dgm:prSet presAssocID="{4FBB6FD7-809F-4846-B58C-C89BBD38C0D2}" presName="textRect" presStyleLbl="revTx" presStyleIdx="9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89EAE6-F9AD-4D0A-BACA-F654074A4C0E}" type="pres">
      <dgm:prSet presAssocID="{1A48F1CC-874B-4D28-8B34-8319DCB71FC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8C00996-BCE6-44CC-9D26-2E90FAB50CED}" type="pres">
      <dgm:prSet presAssocID="{0AA38B34-8BB4-4B6C-A61F-F889322C7258}" presName="compNode" presStyleCnt="0"/>
      <dgm:spPr/>
    </dgm:pt>
    <dgm:pt modelId="{B4CA7C3B-4112-4E36-B9F7-12EC40D67EC2}" type="pres">
      <dgm:prSet presAssocID="{0AA38B34-8BB4-4B6C-A61F-F889322C7258}" presName="pictRect" presStyleLbl="node1" presStyleIdx="10" presStyleCnt="14"/>
      <dgm:spPr>
        <a:blipFill rotWithShape="1">
          <a:blip xmlns:r="http://schemas.openxmlformats.org/officeDocument/2006/relationships" r:embed="rId11"/>
          <a:stretch>
            <a:fillRect/>
          </a:stretch>
        </a:blipFill>
      </dgm:spPr>
    </dgm:pt>
    <dgm:pt modelId="{1E93BEEF-E296-4ED2-A5E8-1452426CA753}" type="pres">
      <dgm:prSet presAssocID="{0AA38B34-8BB4-4B6C-A61F-F889322C7258}" presName="textRect" presStyleLbl="revTx" presStyleIdx="10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6E2403-D825-46B8-B047-7C2AF55A58E9}" type="pres">
      <dgm:prSet presAssocID="{606C35FC-AE0A-43EB-B604-6E07AE25530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A0A219C-97F2-4DC4-A9C7-6789E069E659}" type="pres">
      <dgm:prSet presAssocID="{2B3A9134-7399-4F68-948B-F69EEE099F86}" presName="compNode" presStyleCnt="0"/>
      <dgm:spPr/>
    </dgm:pt>
    <dgm:pt modelId="{92800326-EBC9-41F7-AB3D-A38A450B89C7}" type="pres">
      <dgm:prSet presAssocID="{2B3A9134-7399-4F68-948B-F69EEE099F86}" presName="pictRect" presStyleLbl="node1" presStyleIdx="11" presStyleCnt="14"/>
      <dgm:spPr>
        <a:blipFill rotWithShape="1">
          <a:blip xmlns:r="http://schemas.openxmlformats.org/officeDocument/2006/relationships" r:embed="rId12"/>
          <a:stretch>
            <a:fillRect/>
          </a:stretch>
        </a:blipFill>
      </dgm:spPr>
    </dgm:pt>
    <dgm:pt modelId="{62627E6C-4647-418A-B3DD-F0B6768D6CBA}" type="pres">
      <dgm:prSet presAssocID="{2B3A9134-7399-4F68-948B-F69EEE099F86}" presName="textRect" presStyleLbl="revTx" presStyleIdx="11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1D26EF-0859-4BFE-B06B-C20246213D7C}" type="pres">
      <dgm:prSet presAssocID="{CC6F0D8D-0EDA-4EEC-8013-FD1548C3989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EC798C1-E406-491E-9606-40A8FC35F10E}" type="pres">
      <dgm:prSet presAssocID="{1D2D47B5-4C7C-47D1-BEB2-26F9A1DE7F12}" presName="compNode" presStyleCnt="0"/>
      <dgm:spPr/>
    </dgm:pt>
    <dgm:pt modelId="{AA206E33-A7E5-419B-932C-5B95FC371C4B}" type="pres">
      <dgm:prSet presAssocID="{1D2D47B5-4C7C-47D1-BEB2-26F9A1DE7F12}" presName="pictRect" presStyleLbl="node1" presStyleIdx="12" presStyleCnt="14"/>
      <dgm:spPr>
        <a:blipFill rotWithShape="1">
          <a:blip xmlns:r="http://schemas.openxmlformats.org/officeDocument/2006/relationships" r:embed="rId13"/>
          <a:stretch>
            <a:fillRect/>
          </a:stretch>
        </a:blipFill>
      </dgm:spPr>
    </dgm:pt>
    <dgm:pt modelId="{4AB31C7E-D412-4BFF-A28A-C9D4EE14DEBF}" type="pres">
      <dgm:prSet presAssocID="{1D2D47B5-4C7C-47D1-BEB2-26F9A1DE7F12}" presName="textRect" presStyleLbl="revTx" presStyleIdx="12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1E8A3A-3BA9-41F3-B93A-75F91F16F7B6}" type="pres">
      <dgm:prSet presAssocID="{362F822A-30E9-4F6C-BE9A-14E42DF6ADC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2A36595-1788-4EE0-823D-359E4526496B}" type="pres">
      <dgm:prSet presAssocID="{335D3989-9637-4B4C-84E9-348348AF9AB9}" presName="compNode" presStyleCnt="0"/>
      <dgm:spPr/>
    </dgm:pt>
    <dgm:pt modelId="{CC10A0ED-D4BB-4243-89B4-B60C119D2320}" type="pres">
      <dgm:prSet presAssocID="{335D3989-9637-4B4C-84E9-348348AF9AB9}" presName="pictRect" presStyleLbl="node1" presStyleIdx="13" presStyleCnt="14"/>
      <dgm:spPr>
        <a:blipFill rotWithShape="1">
          <a:blip xmlns:r="http://schemas.openxmlformats.org/officeDocument/2006/relationships" r:embed="rId14"/>
          <a:stretch>
            <a:fillRect/>
          </a:stretch>
        </a:blipFill>
      </dgm:spPr>
    </dgm:pt>
    <dgm:pt modelId="{40EE13A1-C822-43DF-84B0-98778FE77FFF}" type="pres">
      <dgm:prSet presAssocID="{335D3989-9637-4B4C-84E9-348348AF9AB9}" presName="textRect" presStyleLbl="revTx" presStyleIdx="13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0525C45-918C-465D-979E-52FBFA878AE5}" type="presOf" srcId="{B3342B37-1EF5-4F39-94C0-F9CD6A01C6E2}" destId="{D63888A9-633A-415B-81A7-53A80AED45B6}" srcOrd="0" destOrd="0" presId="urn:microsoft.com/office/officeart/2005/8/layout/pList1"/>
    <dgm:cxn modelId="{77033DA4-C05F-4CA9-95B4-2FD769EC473A}" type="presOf" srcId="{1A48F1CC-874B-4D28-8B34-8319DCB71FCF}" destId="{A189EAE6-F9AD-4D0A-BACA-F654074A4C0E}" srcOrd="0" destOrd="0" presId="urn:microsoft.com/office/officeart/2005/8/layout/pList1"/>
    <dgm:cxn modelId="{D663381B-5EE0-4F7E-A9FC-31334836F734}" type="presOf" srcId="{579AEE0E-5A35-4034-98DE-8C79493CA785}" destId="{0A3EA535-40DA-4CDB-9D5E-23BB7AC61994}" srcOrd="0" destOrd="0" presId="urn:microsoft.com/office/officeart/2005/8/layout/pList1"/>
    <dgm:cxn modelId="{14A82BA8-E3DB-4183-B439-A9EB04F9154F}" type="presOf" srcId="{0AA38B34-8BB4-4B6C-A61F-F889322C7258}" destId="{1E93BEEF-E296-4ED2-A5E8-1452426CA753}" srcOrd="0" destOrd="0" presId="urn:microsoft.com/office/officeart/2005/8/layout/pList1"/>
    <dgm:cxn modelId="{02C32764-C4DC-42E1-B8DA-281F71B99835}" type="presOf" srcId="{8203352E-7E53-4E58-81D1-9C4838213B56}" destId="{40A80368-A4C3-46D2-9760-1A9AC6920288}" srcOrd="0" destOrd="0" presId="urn:microsoft.com/office/officeart/2005/8/layout/pList1"/>
    <dgm:cxn modelId="{A38C5F58-EA0C-4FC4-9D8A-E4630405A0E0}" srcId="{CDEA83F6-64EB-47FF-BB1C-78E68F0B3575}" destId="{D0C80C2D-E7C3-4543-B409-603FDF00A1F5}" srcOrd="2" destOrd="0" parTransId="{9872E38A-C975-438F-B9DA-BCF5F983BADD}" sibTransId="{D4A33969-22A7-42A0-9F35-26C8FDAD8A4B}"/>
    <dgm:cxn modelId="{C91E59CF-33B4-474C-90C2-9CD1D1B8EF60}" type="presOf" srcId="{72ACE2CC-D0FE-4A9C-B8A3-2C7B2D96B65B}" destId="{9B6681E0-25DB-483E-AED4-4B10EB8BA754}" srcOrd="0" destOrd="0" presId="urn:microsoft.com/office/officeart/2005/8/layout/pList1"/>
    <dgm:cxn modelId="{75D4AA48-DF27-4A76-BFF3-3AE6D0D4765C}" type="presOf" srcId="{37477AEE-201C-49A1-A86D-CA4B84EF8769}" destId="{A5475851-7B1D-49E0-AE0E-1144DFDB2108}" srcOrd="0" destOrd="0" presId="urn:microsoft.com/office/officeart/2005/8/layout/pList1"/>
    <dgm:cxn modelId="{652E942A-F626-4E27-8D69-8E137F8CBD4C}" srcId="{CDEA83F6-64EB-47FF-BB1C-78E68F0B3575}" destId="{237A8D45-B589-4933-A4EB-B7834078ACFF}" srcOrd="1" destOrd="0" parTransId="{90BEE14A-830D-403E-9A0F-DD81F8AB251D}" sibTransId="{72ACE2CC-D0FE-4A9C-B8A3-2C7B2D96B65B}"/>
    <dgm:cxn modelId="{3CCEABB4-A8E2-4CD8-BC04-53E016BB9628}" type="presOf" srcId="{265598D3-F9A6-49C0-836C-D2093C4F39A5}" destId="{D9E3B61C-BDE7-4682-A774-C6D88584DEF8}" srcOrd="0" destOrd="0" presId="urn:microsoft.com/office/officeart/2005/8/layout/pList1"/>
    <dgm:cxn modelId="{AEAE0E27-C711-4F36-9723-992AFB577910}" srcId="{CDEA83F6-64EB-47FF-BB1C-78E68F0B3575}" destId="{75A2348F-0315-417C-9145-93BB96E5E4B7}" srcOrd="8" destOrd="0" parTransId="{BD366D16-AE93-4CD2-BDA4-505C5A1072B1}" sibTransId="{883997C6-39A8-483D-B2BB-E668E3150372}"/>
    <dgm:cxn modelId="{E0E541EA-557B-474F-9B1E-70CF3FFB91E5}" type="presOf" srcId="{CC6F0D8D-0EDA-4EEC-8013-FD1548C39896}" destId="{BF1D26EF-0859-4BFE-B06B-C20246213D7C}" srcOrd="0" destOrd="0" presId="urn:microsoft.com/office/officeart/2005/8/layout/pList1"/>
    <dgm:cxn modelId="{95116856-A481-4BE8-86AE-E08E9D5D7FD5}" srcId="{CDEA83F6-64EB-47FF-BB1C-78E68F0B3575}" destId="{B93D353F-FB75-46EE-A189-8DE3AF87AF68}" srcOrd="7" destOrd="0" parTransId="{6E7A9251-0D4F-4E4A-A2B7-4C1CBA500AF5}" sibTransId="{4A389A7A-E189-4E82-88A1-BBA47C6E257C}"/>
    <dgm:cxn modelId="{0FA5EAEF-0C86-4A2F-A386-F99A74254F3F}" type="presOf" srcId="{666CBC3B-1EDA-4181-BF71-5948DAB03097}" destId="{B07E1706-A9D7-46D6-94F4-8DBFCCAF390B}" srcOrd="0" destOrd="0" presId="urn:microsoft.com/office/officeart/2005/8/layout/pList1"/>
    <dgm:cxn modelId="{10B4EB2D-F784-4839-9266-EB246E00688A}" type="presOf" srcId="{D0C80C2D-E7C3-4543-B409-603FDF00A1F5}" destId="{BA3D515C-FF6B-434D-A617-167D7358869D}" srcOrd="0" destOrd="0" presId="urn:microsoft.com/office/officeart/2005/8/layout/pList1"/>
    <dgm:cxn modelId="{8ED6DCA1-5F2F-4538-A9A0-B44893A84BFC}" srcId="{CDEA83F6-64EB-47FF-BB1C-78E68F0B3575}" destId="{8203352E-7E53-4E58-81D1-9C4838213B56}" srcOrd="3" destOrd="0" parTransId="{2489C5A0-909B-49A1-94C6-70C9F6404E3A}" sibTransId="{579AEE0E-5A35-4034-98DE-8C79493CA785}"/>
    <dgm:cxn modelId="{2EB4C6CD-A5C7-45F0-A716-DDB41A0CDB9C}" type="presOf" srcId="{4FBB6FD7-809F-4846-B58C-C89BBD38C0D2}" destId="{E95CBC49-3325-49BF-B46A-2350D8AA63F6}" srcOrd="0" destOrd="0" presId="urn:microsoft.com/office/officeart/2005/8/layout/pList1"/>
    <dgm:cxn modelId="{DF2CAE68-38E1-447C-9F6D-2124A982AA5A}" type="presOf" srcId="{237A8D45-B589-4933-A4EB-B7834078ACFF}" destId="{938BF512-2DBA-4E02-9C1F-9F0CDEC94F35}" srcOrd="0" destOrd="0" presId="urn:microsoft.com/office/officeart/2005/8/layout/pList1"/>
    <dgm:cxn modelId="{8F0196B8-97B2-425B-B0EE-BBB68A1AD326}" type="presOf" srcId="{883997C6-39A8-483D-B2BB-E668E3150372}" destId="{C805947E-B7C1-494F-8FB5-CEEABB4EF343}" srcOrd="0" destOrd="0" presId="urn:microsoft.com/office/officeart/2005/8/layout/pList1"/>
    <dgm:cxn modelId="{FF800141-8067-4864-8AF5-E0760E2D1A6B}" srcId="{CDEA83F6-64EB-47FF-BB1C-78E68F0B3575}" destId="{0AA38B34-8BB4-4B6C-A61F-F889322C7258}" srcOrd="10" destOrd="0" parTransId="{7B06FE5B-A68A-4E87-9A63-2E8B86F1F01E}" sibTransId="{606C35FC-AE0A-43EB-B604-6E07AE255300}"/>
    <dgm:cxn modelId="{A05F7538-FAAB-4F66-B38A-52C0D469314A}" srcId="{CDEA83F6-64EB-47FF-BB1C-78E68F0B3575}" destId="{2B3A9134-7399-4F68-948B-F69EEE099F86}" srcOrd="11" destOrd="0" parTransId="{6AEFD089-AC08-4232-96EF-C4D8C306B46B}" sibTransId="{CC6F0D8D-0EDA-4EEC-8013-FD1548C39896}"/>
    <dgm:cxn modelId="{1E0CBA2C-93B0-457E-A2F6-8405FF5A7340}" type="presOf" srcId="{7795984D-1B94-42C4-88D0-4D1CB9E91CD1}" destId="{D4441D2C-D5CC-4CB4-89AC-B24852BFE3C3}" srcOrd="0" destOrd="0" presId="urn:microsoft.com/office/officeart/2005/8/layout/pList1"/>
    <dgm:cxn modelId="{6FA060C0-9AC8-4C31-96B3-8C6AE134A8D2}" srcId="{CDEA83F6-64EB-47FF-BB1C-78E68F0B3575}" destId="{4FBB6FD7-809F-4846-B58C-C89BBD38C0D2}" srcOrd="9" destOrd="0" parTransId="{F02DB910-C41F-4F3D-BCF9-990B701E1A44}" sibTransId="{1A48F1CC-874B-4D28-8B34-8319DCB71FCF}"/>
    <dgm:cxn modelId="{CF595668-4604-4208-BE63-9B9013985E77}" srcId="{CDEA83F6-64EB-47FF-BB1C-78E68F0B3575}" destId="{B3342B37-1EF5-4F39-94C0-F9CD6A01C6E2}" srcOrd="6" destOrd="0" parTransId="{ADD8FEB5-F27F-4047-BDE4-910C3D4F1A93}" sibTransId="{787AA557-8341-4502-A2C2-F78D93FDFBED}"/>
    <dgm:cxn modelId="{B3E645F0-E842-40C6-8BEE-0575061DC06B}" srcId="{CDEA83F6-64EB-47FF-BB1C-78E68F0B3575}" destId="{7795984D-1B94-42C4-88D0-4D1CB9E91CD1}" srcOrd="4" destOrd="0" parTransId="{AA99EDCA-4DF2-43B9-AAA9-782E4B7B488B}" sibTransId="{265598D3-F9A6-49C0-836C-D2093C4F39A5}"/>
    <dgm:cxn modelId="{87A7B6A0-DE59-431A-9635-3FA95CABA34C}" type="presOf" srcId="{787AA557-8341-4502-A2C2-F78D93FDFBED}" destId="{1F4A54A0-FA9C-4174-A4E0-C7CBDF57B98A}" srcOrd="0" destOrd="0" presId="urn:microsoft.com/office/officeart/2005/8/layout/pList1"/>
    <dgm:cxn modelId="{1156E686-9F9F-4B08-AE73-20B8937C3DAE}" type="presOf" srcId="{362F822A-30E9-4F6C-BE9A-14E42DF6ADC0}" destId="{AF1E8A3A-3BA9-41F3-B93A-75F91F16F7B6}" srcOrd="0" destOrd="0" presId="urn:microsoft.com/office/officeart/2005/8/layout/pList1"/>
    <dgm:cxn modelId="{8EBFA036-5F59-43C2-8C2A-9DF40B33571B}" type="presOf" srcId="{335D3989-9637-4B4C-84E9-348348AF9AB9}" destId="{40EE13A1-C822-43DF-84B0-98778FE77FFF}" srcOrd="0" destOrd="0" presId="urn:microsoft.com/office/officeart/2005/8/layout/pList1"/>
    <dgm:cxn modelId="{943A9EB1-74E6-458F-97F8-52D08B019FE7}" type="presOf" srcId="{1D2D47B5-4C7C-47D1-BEB2-26F9A1DE7F12}" destId="{4AB31C7E-D412-4BFF-A28A-C9D4EE14DEBF}" srcOrd="0" destOrd="0" presId="urn:microsoft.com/office/officeart/2005/8/layout/pList1"/>
    <dgm:cxn modelId="{0452D6B3-8FC3-49CA-8E79-8D740DF9C0CA}" srcId="{CDEA83F6-64EB-47FF-BB1C-78E68F0B3575}" destId="{37477AEE-201C-49A1-A86D-CA4B84EF8769}" srcOrd="5" destOrd="0" parTransId="{C39CABB3-5D86-464D-8417-B2397CD7ED7E}" sibTransId="{FD265804-9DB0-4D9B-A5BA-0FD338BAE6C4}"/>
    <dgm:cxn modelId="{731B9BEE-E323-421D-9FCB-86CD392A4743}" type="presOf" srcId="{2B3A9134-7399-4F68-948B-F69EEE099F86}" destId="{62627E6C-4647-418A-B3DD-F0B6768D6CBA}" srcOrd="0" destOrd="0" presId="urn:microsoft.com/office/officeart/2005/8/layout/pList1"/>
    <dgm:cxn modelId="{5625722D-DB00-4572-A32F-EB1D4999BE5B}" type="presOf" srcId="{606C35FC-AE0A-43EB-B604-6E07AE255300}" destId="{026E2403-D825-46B8-B047-7C2AF55A58E9}" srcOrd="0" destOrd="0" presId="urn:microsoft.com/office/officeart/2005/8/layout/pList1"/>
    <dgm:cxn modelId="{E4EF91FB-8D00-4E80-B571-AAD20103B708}" type="presOf" srcId="{B93D353F-FB75-46EE-A189-8DE3AF87AF68}" destId="{9D7872C7-E15A-4509-B70D-71A2D6D8809A}" srcOrd="0" destOrd="0" presId="urn:microsoft.com/office/officeart/2005/8/layout/pList1"/>
    <dgm:cxn modelId="{DF00F819-C76D-46F1-BEDF-EEF92D2B0763}" srcId="{CDEA83F6-64EB-47FF-BB1C-78E68F0B3575}" destId="{1D2D47B5-4C7C-47D1-BEB2-26F9A1DE7F12}" srcOrd="12" destOrd="0" parTransId="{A62A3FDB-8C66-4C29-B2E6-23AB49F9442B}" sibTransId="{362F822A-30E9-4F6C-BE9A-14E42DF6ADC0}"/>
    <dgm:cxn modelId="{F1E20B09-3BD3-4842-980B-53D2CCA5D423}" type="presOf" srcId="{FD265804-9DB0-4D9B-A5BA-0FD338BAE6C4}" destId="{26A5CCE8-EE7A-4CBC-A374-7480371A5560}" srcOrd="0" destOrd="0" presId="urn:microsoft.com/office/officeart/2005/8/layout/pList1"/>
    <dgm:cxn modelId="{E0DEEDF4-392C-497B-9DC2-E7AF6E3C37D0}" srcId="{CDEA83F6-64EB-47FF-BB1C-78E68F0B3575}" destId="{23CC6AC8-70F8-41AD-96C7-31984B291C88}" srcOrd="0" destOrd="0" parTransId="{AA5F5CA1-21E5-472C-8886-36CADA0B225F}" sibTransId="{666CBC3B-1EDA-4181-BF71-5948DAB03097}"/>
    <dgm:cxn modelId="{80E0A6E1-CA2D-447D-B8BA-CECE0B39D3FF}" type="presOf" srcId="{23CC6AC8-70F8-41AD-96C7-31984B291C88}" destId="{9FEF5BAB-5FEF-484D-83F7-818B17420C53}" srcOrd="0" destOrd="0" presId="urn:microsoft.com/office/officeart/2005/8/layout/pList1"/>
    <dgm:cxn modelId="{FF490320-AD67-4912-B183-66233F16C882}" type="presOf" srcId="{4A389A7A-E189-4E82-88A1-BBA47C6E257C}" destId="{279F3AC3-74D7-4B3C-A2BF-B9FD6C1A0DF9}" srcOrd="0" destOrd="0" presId="urn:microsoft.com/office/officeart/2005/8/layout/pList1"/>
    <dgm:cxn modelId="{AC2A6622-CA63-492A-B9AC-8D40D3FA1521}" type="presOf" srcId="{D4A33969-22A7-42A0-9F35-26C8FDAD8A4B}" destId="{6359D2A9-3F17-4FAD-9DE9-8C53D946DF2A}" srcOrd="0" destOrd="0" presId="urn:microsoft.com/office/officeart/2005/8/layout/pList1"/>
    <dgm:cxn modelId="{11279DEF-5229-4CA8-826A-E96BA5CEF9B1}" srcId="{CDEA83F6-64EB-47FF-BB1C-78E68F0B3575}" destId="{335D3989-9637-4B4C-84E9-348348AF9AB9}" srcOrd="13" destOrd="0" parTransId="{CCA05C29-0BDD-40CE-9AEB-A5E23B254BFE}" sibTransId="{E7A02A94-BB20-45E1-897B-7EAE3AC2E308}"/>
    <dgm:cxn modelId="{6B37B682-E2EF-4F8C-9B69-4F50064610BB}" type="presOf" srcId="{75A2348F-0315-417C-9145-93BB96E5E4B7}" destId="{6CA67F6C-02BB-4A81-B75F-A8B1F1FC4154}" srcOrd="0" destOrd="0" presId="urn:microsoft.com/office/officeart/2005/8/layout/pList1"/>
    <dgm:cxn modelId="{8E1C7448-C16D-46B5-BDF7-CB25EC00D813}" type="presOf" srcId="{CDEA83F6-64EB-47FF-BB1C-78E68F0B3575}" destId="{21E906FF-0135-4C54-B6E7-27FCB7EF3C7F}" srcOrd="0" destOrd="0" presId="urn:microsoft.com/office/officeart/2005/8/layout/pList1"/>
    <dgm:cxn modelId="{37681A13-F5F0-4375-963B-D22BB9E79019}" type="presParOf" srcId="{21E906FF-0135-4C54-B6E7-27FCB7EF3C7F}" destId="{06C57DC1-66A1-41DF-969B-8F3E7D025AC1}" srcOrd="0" destOrd="0" presId="urn:microsoft.com/office/officeart/2005/8/layout/pList1"/>
    <dgm:cxn modelId="{2070CDE6-81F6-4622-B5FC-3D74CAA3F1BA}" type="presParOf" srcId="{06C57DC1-66A1-41DF-969B-8F3E7D025AC1}" destId="{1237045E-5D24-4CC7-BB50-009A28020DE2}" srcOrd="0" destOrd="0" presId="urn:microsoft.com/office/officeart/2005/8/layout/pList1"/>
    <dgm:cxn modelId="{0B2D628B-D409-426A-9223-FEC7D68B8AA7}" type="presParOf" srcId="{06C57DC1-66A1-41DF-969B-8F3E7D025AC1}" destId="{9FEF5BAB-5FEF-484D-83F7-818B17420C53}" srcOrd="1" destOrd="0" presId="urn:microsoft.com/office/officeart/2005/8/layout/pList1"/>
    <dgm:cxn modelId="{F5C4DDE5-D740-498B-9447-44AB15F4183D}" type="presParOf" srcId="{21E906FF-0135-4C54-B6E7-27FCB7EF3C7F}" destId="{B07E1706-A9D7-46D6-94F4-8DBFCCAF390B}" srcOrd="1" destOrd="0" presId="urn:microsoft.com/office/officeart/2005/8/layout/pList1"/>
    <dgm:cxn modelId="{0AA77205-C594-442E-97C8-A38CA2D46A57}" type="presParOf" srcId="{21E906FF-0135-4C54-B6E7-27FCB7EF3C7F}" destId="{C733D205-43A0-4F38-BADD-51D2E2C89D06}" srcOrd="2" destOrd="0" presId="urn:microsoft.com/office/officeart/2005/8/layout/pList1"/>
    <dgm:cxn modelId="{086A1984-F108-4FE1-8DB3-D6AA213F84B0}" type="presParOf" srcId="{C733D205-43A0-4F38-BADD-51D2E2C89D06}" destId="{6060852E-EB55-4E5C-8FEF-374CE24A3E36}" srcOrd="0" destOrd="0" presId="urn:microsoft.com/office/officeart/2005/8/layout/pList1"/>
    <dgm:cxn modelId="{F7BD9E47-8B19-431B-A3B0-79A6E96A4478}" type="presParOf" srcId="{C733D205-43A0-4F38-BADD-51D2E2C89D06}" destId="{938BF512-2DBA-4E02-9C1F-9F0CDEC94F35}" srcOrd="1" destOrd="0" presId="urn:microsoft.com/office/officeart/2005/8/layout/pList1"/>
    <dgm:cxn modelId="{EB0DDEF4-CA15-4DAF-91FD-6972A4E96B3B}" type="presParOf" srcId="{21E906FF-0135-4C54-B6E7-27FCB7EF3C7F}" destId="{9B6681E0-25DB-483E-AED4-4B10EB8BA754}" srcOrd="3" destOrd="0" presId="urn:microsoft.com/office/officeart/2005/8/layout/pList1"/>
    <dgm:cxn modelId="{0F08EA46-A4D6-47F7-A2DD-E1728FDC152E}" type="presParOf" srcId="{21E906FF-0135-4C54-B6E7-27FCB7EF3C7F}" destId="{55E80E6D-E5D9-439F-B9F1-E65AF1B14BF1}" srcOrd="4" destOrd="0" presId="urn:microsoft.com/office/officeart/2005/8/layout/pList1"/>
    <dgm:cxn modelId="{0DE3130B-C8EA-4251-95FD-1ECD18652A19}" type="presParOf" srcId="{55E80E6D-E5D9-439F-B9F1-E65AF1B14BF1}" destId="{E296B15B-29E2-4F54-86CB-D8B68942A18A}" srcOrd="0" destOrd="0" presId="urn:microsoft.com/office/officeart/2005/8/layout/pList1"/>
    <dgm:cxn modelId="{3EA640D1-B60C-4FA1-9C11-A27B06678DDA}" type="presParOf" srcId="{55E80E6D-E5D9-439F-B9F1-E65AF1B14BF1}" destId="{BA3D515C-FF6B-434D-A617-167D7358869D}" srcOrd="1" destOrd="0" presId="urn:microsoft.com/office/officeart/2005/8/layout/pList1"/>
    <dgm:cxn modelId="{5F3AEF50-B846-4631-B859-001F79A1220D}" type="presParOf" srcId="{21E906FF-0135-4C54-B6E7-27FCB7EF3C7F}" destId="{6359D2A9-3F17-4FAD-9DE9-8C53D946DF2A}" srcOrd="5" destOrd="0" presId="urn:microsoft.com/office/officeart/2005/8/layout/pList1"/>
    <dgm:cxn modelId="{409317D1-2C24-41C8-A030-6C2AD6D74E91}" type="presParOf" srcId="{21E906FF-0135-4C54-B6E7-27FCB7EF3C7F}" destId="{41DFF567-6214-4065-85D1-D840A3B40107}" srcOrd="6" destOrd="0" presId="urn:microsoft.com/office/officeart/2005/8/layout/pList1"/>
    <dgm:cxn modelId="{8DD5F527-B6AF-4ADA-9259-FD2D4085373B}" type="presParOf" srcId="{41DFF567-6214-4065-85D1-D840A3B40107}" destId="{B822CDBB-D92D-4E9C-A4D3-CB98C186BB3C}" srcOrd="0" destOrd="0" presId="urn:microsoft.com/office/officeart/2005/8/layout/pList1"/>
    <dgm:cxn modelId="{686002CE-26B1-4FBE-A574-0B249C887CC0}" type="presParOf" srcId="{41DFF567-6214-4065-85D1-D840A3B40107}" destId="{40A80368-A4C3-46D2-9760-1A9AC6920288}" srcOrd="1" destOrd="0" presId="urn:microsoft.com/office/officeart/2005/8/layout/pList1"/>
    <dgm:cxn modelId="{4F176459-C9CB-4560-91E0-09EE8F398999}" type="presParOf" srcId="{21E906FF-0135-4C54-B6E7-27FCB7EF3C7F}" destId="{0A3EA535-40DA-4CDB-9D5E-23BB7AC61994}" srcOrd="7" destOrd="0" presId="urn:microsoft.com/office/officeart/2005/8/layout/pList1"/>
    <dgm:cxn modelId="{82AE0C39-C57C-47C9-ADB4-E96F80734F5A}" type="presParOf" srcId="{21E906FF-0135-4C54-B6E7-27FCB7EF3C7F}" destId="{68C6DC89-315E-4D7C-A64C-50466058C954}" srcOrd="8" destOrd="0" presId="urn:microsoft.com/office/officeart/2005/8/layout/pList1"/>
    <dgm:cxn modelId="{96DBBB93-8BD0-4C0A-9C67-81380E8E4F0E}" type="presParOf" srcId="{68C6DC89-315E-4D7C-A64C-50466058C954}" destId="{DA6BCBD7-1142-4626-8E70-FC627AF6A4C2}" srcOrd="0" destOrd="0" presId="urn:microsoft.com/office/officeart/2005/8/layout/pList1"/>
    <dgm:cxn modelId="{F4E36FE3-F8D9-4EC6-A24D-1BF384037C65}" type="presParOf" srcId="{68C6DC89-315E-4D7C-A64C-50466058C954}" destId="{D4441D2C-D5CC-4CB4-89AC-B24852BFE3C3}" srcOrd="1" destOrd="0" presId="urn:microsoft.com/office/officeart/2005/8/layout/pList1"/>
    <dgm:cxn modelId="{59271C0F-6EEA-40FB-98DF-82D524CC9E4F}" type="presParOf" srcId="{21E906FF-0135-4C54-B6E7-27FCB7EF3C7F}" destId="{D9E3B61C-BDE7-4682-A774-C6D88584DEF8}" srcOrd="9" destOrd="0" presId="urn:microsoft.com/office/officeart/2005/8/layout/pList1"/>
    <dgm:cxn modelId="{0B10D334-7C1B-4715-A0B5-A8E679D59E4B}" type="presParOf" srcId="{21E906FF-0135-4C54-B6E7-27FCB7EF3C7F}" destId="{1BAA6A7C-9CB3-4A01-ABAD-358E8C8577C2}" srcOrd="10" destOrd="0" presId="urn:microsoft.com/office/officeart/2005/8/layout/pList1"/>
    <dgm:cxn modelId="{41CD8365-A68C-4C01-9ADE-B27C4346E89D}" type="presParOf" srcId="{1BAA6A7C-9CB3-4A01-ABAD-358E8C8577C2}" destId="{D6F2CF81-0081-4C6C-9EBF-9BCF6720018B}" srcOrd="0" destOrd="0" presId="urn:microsoft.com/office/officeart/2005/8/layout/pList1"/>
    <dgm:cxn modelId="{A9D53B07-709D-41F5-9D5C-2F1EB6703510}" type="presParOf" srcId="{1BAA6A7C-9CB3-4A01-ABAD-358E8C8577C2}" destId="{A5475851-7B1D-49E0-AE0E-1144DFDB2108}" srcOrd="1" destOrd="0" presId="urn:microsoft.com/office/officeart/2005/8/layout/pList1"/>
    <dgm:cxn modelId="{28339434-77CC-4867-BBA1-D81B845DF43F}" type="presParOf" srcId="{21E906FF-0135-4C54-B6E7-27FCB7EF3C7F}" destId="{26A5CCE8-EE7A-4CBC-A374-7480371A5560}" srcOrd="11" destOrd="0" presId="urn:microsoft.com/office/officeart/2005/8/layout/pList1"/>
    <dgm:cxn modelId="{D2563EA0-BC1E-497B-8091-E0159C095732}" type="presParOf" srcId="{21E906FF-0135-4C54-B6E7-27FCB7EF3C7F}" destId="{75EE1D90-5D9B-463B-82C5-61B04BFCA0FC}" srcOrd="12" destOrd="0" presId="urn:microsoft.com/office/officeart/2005/8/layout/pList1"/>
    <dgm:cxn modelId="{1F9CDEF2-A874-4F8F-8E5F-6B3BECF3F5BA}" type="presParOf" srcId="{75EE1D90-5D9B-463B-82C5-61B04BFCA0FC}" destId="{B2D91901-540C-4616-A2D7-7B69AC7FB989}" srcOrd="0" destOrd="0" presId="urn:microsoft.com/office/officeart/2005/8/layout/pList1"/>
    <dgm:cxn modelId="{FE5E9A54-59CE-45F6-ACA5-E8F4FBF6313A}" type="presParOf" srcId="{75EE1D90-5D9B-463B-82C5-61B04BFCA0FC}" destId="{D63888A9-633A-415B-81A7-53A80AED45B6}" srcOrd="1" destOrd="0" presId="urn:microsoft.com/office/officeart/2005/8/layout/pList1"/>
    <dgm:cxn modelId="{28D427A6-4C0E-43E1-967C-7B9F9246F432}" type="presParOf" srcId="{21E906FF-0135-4C54-B6E7-27FCB7EF3C7F}" destId="{1F4A54A0-FA9C-4174-A4E0-C7CBDF57B98A}" srcOrd="13" destOrd="0" presId="urn:microsoft.com/office/officeart/2005/8/layout/pList1"/>
    <dgm:cxn modelId="{08318E2A-AD08-4678-B3F6-B723581A6979}" type="presParOf" srcId="{21E906FF-0135-4C54-B6E7-27FCB7EF3C7F}" destId="{7762500B-9794-4B55-BB9B-DAB3AFE653AB}" srcOrd="14" destOrd="0" presId="urn:microsoft.com/office/officeart/2005/8/layout/pList1"/>
    <dgm:cxn modelId="{0A0F2933-60E1-4F21-93FD-E3DDD35757D4}" type="presParOf" srcId="{7762500B-9794-4B55-BB9B-DAB3AFE653AB}" destId="{AC180691-09CD-468E-A451-10477C478F80}" srcOrd="0" destOrd="0" presId="urn:microsoft.com/office/officeart/2005/8/layout/pList1"/>
    <dgm:cxn modelId="{2C09EA5B-1A3E-4E0C-BAD5-8096F1A65916}" type="presParOf" srcId="{7762500B-9794-4B55-BB9B-DAB3AFE653AB}" destId="{9D7872C7-E15A-4509-B70D-71A2D6D8809A}" srcOrd="1" destOrd="0" presId="urn:microsoft.com/office/officeart/2005/8/layout/pList1"/>
    <dgm:cxn modelId="{CD47746F-60B5-4ABB-B1E9-55E6F27AF2E6}" type="presParOf" srcId="{21E906FF-0135-4C54-B6E7-27FCB7EF3C7F}" destId="{279F3AC3-74D7-4B3C-A2BF-B9FD6C1A0DF9}" srcOrd="15" destOrd="0" presId="urn:microsoft.com/office/officeart/2005/8/layout/pList1"/>
    <dgm:cxn modelId="{B9E8798B-118C-4EF5-BAA0-6F248CCEB3CF}" type="presParOf" srcId="{21E906FF-0135-4C54-B6E7-27FCB7EF3C7F}" destId="{27E61BA8-7C5F-45A4-95AD-1CF729C29248}" srcOrd="16" destOrd="0" presId="urn:microsoft.com/office/officeart/2005/8/layout/pList1"/>
    <dgm:cxn modelId="{DE047223-04A7-45B2-BCF6-9E0396BEF301}" type="presParOf" srcId="{27E61BA8-7C5F-45A4-95AD-1CF729C29248}" destId="{C5CDEF0B-B4E1-45D5-A588-B1B38987BC3F}" srcOrd="0" destOrd="0" presId="urn:microsoft.com/office/officeart/2005/8/layout/pList1"/>
    <dgm:cxn modelId="{6971D4A6-FDEC-4CEC-B485-3761410131BA}" type="presParOf" srcId="{27E61BA8-7C5F-45A4-95AD-1CF729C29248}" destId="{6CA67F6C-02BB-4A81-B75F-A8B1F1FC4154}" srcOrd="1" destOrd="0" presId="urn:microsoft.com/office/officeart/2005/8/layout/pList1"/>
    <dgm:cxn modelId="{F42B1095-6168-4B7F-A3E0-B6EA645CA0C2}" type="presParOf" srcId="{21E906FF-0135-4C54-B6E7-27FCB7EF3C7F}" destId="{C805947E-B7C1-494F-8FB5-CEEABB4EF343}" srcOrd="17" destOrd="0" presId="urn:microsoft.com/office/officeart/2005/8/layout/pList1"/>
    <dgm:cxn modelId="{475F964F-9944-4D8A-BD49-E00E06041ED7}" type="presParOf" srcId="{21E906FF-0135-4C54-B6E7-27FCB7EF3C7F}" destId="{BB641E71-3CD3-46AE-A6A7-DDE2DA01E5AA}" srcOrd="18" destOrd="0" presId="urn:microsoft.com/office/officeart/2005/8/layout/pList1"/>
    <dgm:cxn modelId="{F1D4871E-0C59-47B8-A99B-8BEE6C4F87BA}" type="presParOf" srcId="{BB641E71-3CD3-46AE-A6A7-DDE2DA01E5AA}" destId="{220F35C9-053F-4D82-9767-EC5B5A4C57F8}" srcOrd="0" destOrd="0" presId="urn:microsoft.com/office/officeart/2005/8/layout/pList1"/>
    <dgm:cxn modelId="{7EE79A4A-381D-49B3-B91C-BF1FCE4FBF0F}" type="presParOf" srcId="{BB641E71-3CD3-46AE-A6A7-DDE2DA01E5AA}" destId="{E95CBC49-3325-49BF-B46A-2350D8AA63F6}" srcOrd="1" destOrd="0" presId="urn:microsoft.com/office/officeart/2005/8/layout/pList1"/>
    <dgm:cxn modelId="{FAC2A57F-358A-40C4-8BBB-70A8C580D78A}" type="presParOf" srcId="{21E906FF-0135-4C54-B6E7-27FCB7EF3C7F}" destId="{A189EAE6-F9AD-4D0A-BACA-F654074A4C0E}" srcOrd="19" destOrd="0" presId="urn:microsoft.com/office/officeart/2005/8/layout/pList1"/>
    <dgm:cxn modelId="{DD1252AB-C099-4CD4-9589-477F9988B22D}" type="presParOf" srcId="{21E906FF-0135-4C54-B6E7-27FCB7EF3C7F}" destId="{98C00996-BCE6-44CC-9D26-2E90FAB50CED}" srcOrd="20" destOrd="0" presId="urn:microsoft.com/office/officeart/2005/8/layout/pList1"/>
    <dgm:cxn modelId="{8C120D47-6B72-4028-8179-02031D2D9D63}" type="presParOf" srcId="{98C00996-BCE6-44CC-9D26-2E90FAB50CED}" destId="{B4CA7C3B-4112-4E36-B9F7-12EC40D67EC2}" srcOrd="0" destOrd="0" presId="urn:microsoft.com/office/officeart/2005/8/layout/pList1"/>
    <dgm:cxn modelId="{669017C0-F905-4B13-A9B8-FAEDDB42D3E6}" type="presParOf" srcId="{98C00996-BCE6-44CC-9D26-2E90FAB50CED}" destId="{1E93BEEF-E296-4ED2-A5E8-1452426CA753}" srcOrd="1" destOrd="0" presId="urn:microsoft.com/office/officeart/2005/8/layout/pList1"/>
    <dgm:cxn modelId="{7432CB61-C71A-407E-90CE-E546A09B1ACD}" type="presParOf" srcId="{21E906FF-0135-4C54-B6E7-27FCB7EF3C7F}" destId="{026E2403-D825-46B8-B047-7C2AF55A58E9}" srcOrd="21" destOrd="0" presId="urn:microsoft.com/office/officeart/2005/8/layout/pList1"/>
    <dgm:cxn modelId="{DE022190-57FD-4B0B-BECB-CDFCE3A2219F}" type="presParOf" srcId="{21E906FF-0135-4C54-B6E7-27FCB7EF3C7F}" destId="{DA0A219C-97F2-4DC4-A9C7-6789E069E659}" srcOrd="22" destOrd="0" presId="urn:microsoft.com/office/officeart/2005/8/layout/pList1"/>
    <dgm:cxn modelId="{120289FA-A4DC-4D8A-8C48-B9E2D2E168FB}" type="presParOf" srcId="{DA0A219C-97F2-4DC4-A9C7-6789E069E659}" destId="{92800326-EBC9-41F7-AB3D-A38A450B89C7}" srcOrd="0" destOrd="0" presId="urn:microsoft.com/office/officeart/2005/8/layout/pList1"/>
    <dgm:cxn modelId="{0DA7A21B-9C5A-42CE-B129-AF57DEF8C152}" type="presParOf" srcId="{DA0A219C-97F2-4DC4-A9C7-6789E069E659}" destId="{62627E6C-4647-418A-B3DD-F0B6768D6CBA}" srcOrd="1" destOrd="0" presId="urn:microsoft.com/office/officeart/2005/8/layout/pList1"/>
    <dgm:cxn modelId="{677687E2-AA8C-4749-8694-F8BCF8D5FB06}" type="presParOf" srcId="{21E906FF-0135-4C54-B6E7-27FCB7EF3C7F}" destId="{BF1D26EF-0859-4BFE-B06B-C20246213D7C}" srcOrd="23" destOrd="0" presId="urn:microsoft.com/office/officeart/2005/8/layout/pList1"/>
    <dgm:cxn modelId="{CAE5F383-3793-49DA-8C71-CFD7209C0870}" type="presParOf" srcId="{21E906FF-0135-4C54-B6E7-27FCB7EF3C7F}" destId="{BEC798C1-E406-491E-9606-40A8FC35F10E}" srcOrd="24" destOrd="0" presId="urn:microsoft.com/office/officeart/2005/8/layout/pList1"/>
    <dgm:cxn modelId="{E2A6860E-3EF2-4E82-AA79-FF918235028B}" type="presParOf" srcId="{BEC798C1-E406-491E-9606-40A8FC35F10E}" destId="{AA206E33-A7E5-419B-932C-5B95FC371C4B}" srcOrd="0" destOrd="0" presId="urn:microsoft.com/office/officeart/2005/8/layout/pList1"/>
    <dgm:cxn modelId="{29C7A78E-C9DD-46A1-98C9-D887A1041360}" type="presParOf" srcId="{BEC798C1-E406-491E-9606-40A8FC35F10E}" destId="{4AB31C7E-D412-4BFF-A28A-C9D4EE14DEBF}" srcOrd="1" destOrd="0" presId="urn:microsoft.com/office/officeart/2005/8/layout/pList1"/>
    <dgm:cxn modelId="{1CFF1A18-F022-4FC6-B47E-0DB8B1716FFA}" type="presParOf" srcId="{21E906FF-0135-4C54-B6E7-27FCB7EF3C7F}" destId="{AF1E8A3A-3BA9-41F3-B93A-75F91F16F7B6}" srcOrd="25" destOrd="0" presId="urn:microsoft.com/office/officeart/2005/8/layout/pList1"/>
    <dgm:cxn modelId="{002C0FB0-CA19-4353-82D8-7A1B353E1BEC}" type="presParOf" srcId="{21E906FF-0135-4C54-B6E7-27FCB7EF3C7F}" destId="{C2A36595-1788-4EE0-823D-359E4526496B}" srcOrd="26" destOrd="0" presId="urn:microsoft.com/office/officeart/2005/8/layout/pList1"/>
    <dgm:cxn modelId="{2BA6E450-6BCF-4798-AEBD-78B9C21C71CC}" type="presParOf" srcId="{C2A36595-1788-4EE0-823D-359E4526496B}" destId="{CC10A0ED-D4BB-4243-89B4-B60C119D2320}" srcOrd="0" destOrd="0" presId="urn:microsoft.com/office/officeart/2005/8/layout/pList1"/>
    <dgm:cxn modelId="{CAC2BE4E-7AA1-4CAE-ADB5-013AACBFD556}" type="presParOf" srcId="{C2A36595-1788-4EE0-823D-359E4526496B}" destId="{40EE13A1-C822-43DF-84B0-98778FE77FFF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F10FFC9-8807-4CFF-BFF5-BD84094F9546}" type="doc">
      <dgm:prSet loTypeId="urn:microsoft.com/office/officeart/2008/layout/PictureStrips" loCatId="picture" qsTypeId="urn:microsoft.com/office/officeart/2005/8/quickstyle/simple1" qsCatId="simple" csTypeId="urn:microsoft.com/office/officeart/2005/8/colors/accent1_2" csCatId="accent1" phldr="1"/>
      <dgm:spPr/>
    </dgm:pt>
    <dgm:pt modelId="{9B1D6C98-B54F-44DF-A7FB-6F59E0D28385}">
      <dgm:prSet phldrT="[Текст]" custT="1"/>
      <dgm:spPr>
        <a:solidFill>
          <a:srgbClr val="037F49">
            <a:alpha val="40000"/>
          </a:srgbClr>
        </a:solidFill>
      </dgm:spPr>
      <dgm:t>
        <a:bodyPr/>
        <a:lstStyle/>
        <a:p>
          <a:r>
            <a:rPr lang="en-US" sz="1800" dirty="0" smtClean="0">
              <a:latin typeface="Innerspace" panose="02000000000000000000" pitchFamily="50" charset="-52"/>
            </a:rPr>
            <a:t>https://wordwall.net/</a:t>
          </a:r>
          <a:endParaRPr lang="ru-RU" sz="1800" dirty="0">
            <a:latin typeface="Innerspace" panose="02000000000000000000" pitchFamily="50" charset="-52"/>
          </a:endParaRPr>
        </a:p>
      </dgm:t>
    </dgm:pt>
    <dgm:pt modelId="{90E8C1FF-4552-4DAD-A9E9-5BC43A142B50}" type="parTrans" cxnId="{56B4F0E6-4B75-43FB-8F1C-40254D0ABEF7}">
      <dgm:prSet/>
      <dgm:spPr/>
      <dgm:t>
        <a:bodyPr/>
        <a:lstStyle/>
        <a:p>
          <a:endParaRPr lang="ru-RU"/>
        </a:p>
      </dgm:t>
    </dgm:pt>
    <dgm:pt modelId="{76E29CDD-9852-4E78-BD14-1D6E9AA3F239}" type="sibTrans" cxnId="{56B4F0E6-4B75-43FB-8F1C-40254D0ABEF7}">
      <dgm:prSet/>
      <dgm:spPr/>
      <dgm:t>
        <a:bodyPr/>
        <a:lstStyle/>
        <a:p>
          <a:endParaRPr lang="ru-RU"/>
        </a:p>
      </dgm:t>
    </dgm:pt>
    <dgm:pt modelId="{98F83337-DF3F-446A-8D0E-A4E45C2D595B}">
      <dgm:prSet phldrT="[Текст]" custT="1"/>
      <dgm:spPr>
        <a:solidFill>
          <a:srgbClr val="037F49">
            <a:alpha val="40000"/>
          </a:srgbClr>
        </a:solidFill>
      </dgm:spPr>
      <dgm:t>
        <a:bodyPr/>
        <a:lstStyle/>
        <a:p>
          <a:r>
            <a:rPr lang="en-US" sz="1800" dirty="0" smtClean="0">
              <a:latin typeface="Innerspace" panose="02000000000000000000" pitchFamily="50" charset="-52"/>
            </a:rPr>
            <a:t>https://trashhunter.com.ua/</a:t>
          </a:r>
          <a:endParaRPr lang="ru-RU" sz="1800" dirty="0">
            <a:latin typeface="Innerspace" panose="02000000000000000000" pitchFamily="50" charset="-52"/>
          </a:endParaRPr>
        </a:p>
      </dgm:t>
    </dgm:pt>
    <dgm:pt modelId="{C798037F-FEAF-4327-9123-41FC4AD584DF}" type="parTrans" cxnId="{D87EFE6E-492B-4DE1-ADDA-13A79AB675A0}">
      <dgm:prSet/>
      <dgm:spPr/>
      <dgm:t>
        <a:bodyPr/>
        <a:lstStyle/>
        <a:p>
          <a:endParaRPr lang="ru-RU"/>
        </a:p>
      </dgm:t>
    </dgm:pt>
    <dgm:pt modelId="{683FF355-7A93-4C51-8B06-68016606830C}" type="sibTrans" cxnId="{D87EFE6E-492B-4DE1-ADDA-13A79AB675A0}">
      <dgm:prSet/>
      <dgm:spPr/>
      <dgm:t>
        <a:bodyPr/>
        <a:lstStyle/>
        <a:p>
          <a:endParaRPr lang="ru-RU"/>
        </a:p>
      </dgm:t>
    </dgm:pt>
    <dgm:pt modelId="{86EA1377-E1C2-440A-B438-3C06324507DE}">
      <dgm:prSet phldrT="[Текст]" custT="1"/>
      <dgm:spPr>
        <a:solidFill>
          <a:srgbClr val="037F49">
            <a:alpha val="40000"/>
          </a:srgbClr>
        </a:solidFill>
      </dgm:spPr>
      <dgm:t>
        <a:bodyPr/>
        <a:lstStyle/>
        <a:p>
          <a:r>
            <a:rPr lang="en-US" sz="1800" dirty="0" smtClean="0">
              <a:latin typeface="Innerspace" panose="02000000000000000000" pitchFamily="50" charset="-52"/>
            </a:rPr>
            <a:t>https://learningapps.org/</a:t>
          </a:r>
          <a:endParaRPr lang="ru-RU" sz="1800" dirty="0">
            <a:latin typeface="Innerspace" panose="02000000000000000000" pitchFamily="50" charset="-52"/>
          </a:endParaRPr>
        </a:p>
      </dgm:t>
    </dgm:pt>
    <dgm:pt modelId="{97EA852A-B112-4513-A8FE-D92A1A10399C}" type="parTrans" cxnId="{A4053340-F593-49C0-B237-39EE101EE6BA}">
      <dgm:prSet/>
      <dgm:spPr/>
      <dgm:t>
        <a:bodyPr/>
        <a:lstStyle/>
        <a:p>
          <a:endParaRPr lang="ru-RU"/>
        </a:p>
      </dgm:t>
    </dgm:pt>
    <dgm:pt modelId="{1E533520-91ED-454D-91DE-D79C2F20849A}" type="sibTrans" cxnId="{A4053340-F593-49C0-B237-39EE101EE6BA}">
      <dgm:prSet/>
      <dgm:spPr/>
      <dgm:t>
        <a:bodyPr/>
        <a:lstStyle/>
        <a:p>
          <a:endParaRPr lang="ru-RU"/>
        </a:p>
      </dgm:t>
    </dgm:pt>
    <dgm:pt modelId="{9ABC5135-0CA6-4415-B648-686BBB78301F}">
      <dgm:prSet phldrT="[Текст]" custT="1"/>
      <dgm:spPr>
        <a:solidFill>
          <a:srgbClr val="037F49">
            <a:alpha val="40000"/>
          </a:srgbClr>
        </a:solidFill>
      </dgm:spPr>
      <dgm:t>
        <a:bodyPr/>
        <a:lstStyle/>
        <a:p>
          <a:r>
            <a:rPr lang="en-US" sz="1800" dirty="0" smtClean="0">
              <a:latin typeface="Innerspace" panose="02000000000000000000" pitchFamily="50" charset="-52"/>
            </a:rPr>
            <a:t>https://1plus1.video/eko-plusplus</a:t>
          </a:r>
          <a:endParaRPr lang="ru-RU" sz="1800" dirty="0">
            <a:latin typeface="Innerspace" panose="02000000000000000000" pitchFamily="50" charset="-52"/>
          </a:endParaRPr>
        </a:p>
      </dgm:t>
    </dgm:pt>
    <dgm:pt modelId="{B104E702-9DAF-49F6-9BD4-2A15A656CC8B}" type="parTrans" cxnId="{E15A571B-1FD7-437A-B7D2-947A39FC17D4}">
      <dgm:prSet/>
      <dgm:spPr/>
      <dgm:t>
        <a:bodyPr/>
        <a:lstStyle/>
        <a:p>
          <a:endParaRPr lang="ru-RU"/>
        </a:p>
      </dgm:t>
    </dgm:pt>
    <dgm:pt modelId="{CA11295D-27F3-482C-8B66-2AFDDD93C59B}" type="sibTrans" cxnId="{E15A571B-1FD7-437A-B7D2-947A39FC17D4}">
      <dgm:prSet/>
      <dgm:spPr/>
      <dgm:t>
        <a:bodyPr/>
        <a:lstStyle/>
        <a:p>
          <a:endParaRPr lang="ru-RU"/>
        </a:p>
      </dgm:t>
    </dgm:pt>
    <dgm:pt modelId="{443FB0C9-25D8-458B-893A-ADA11EB560A5}">
      <dgm:prSet phldrT="[Текст]" custT="1"/>
      <dgm:spPr>
        <a:solidFill>
          <a:srgbClr val="037F49">
            <a:alpha val="40000"/>
          </a:srgbClr>
        </a:solidFill>
      </dgm:spPr>
      <dgm:t>
        <a:bodyPr/>
        <a:lstStyle/>
        <a:p>
          <a:r>
            <a:rPr lang="en-US" sz="1800" dirty="0" smtClean="0">
              <a:latin typeface="Innerspace" panose="02000000000000000000" pitchFamily="50" charset="-52"/>
            </a:rPr>
            <a:t>Qr </a:t>
          </a:r>
          <a:r>
            <a:rPr lang="uk-UA" sz="1800" dirty="0" smtClean="0">
              <a:latin typeface="Innerspace" panose="02000000000000000000" pitchFamily="50" charset="-52"/>
            </a:rPr>
            <a:t>коди</a:t>
          </a:r>
          <a:endParaRPr lang="ru-RU" sz="1800" dirty="0">
            <a:latin typeface="Innerspace" panose="02000000000000000000" pitchFamily="50" charset="-52"/>
          </a:endParaRPr>
        </a:p>
      </dgm:t>
    </dgm:pt>
    <dgm:pt modelId="{E72223E4-DAC4-4D95-AEE6-80D593887EBE}" type="parTrans" cxnId="{6D90F213-3FD9-4D4D-B38B-97299FB7F4F6}">
      <dgm:prSet/>
      <dgm:spPr/>
      <dgm:t>
        <a:bodyPr/>
        <a:lstStyle/>
        <a:p>
          <a:endParaRPr lang="ru-RU"/>
        </a:p>
      </dgm:t>
    </dgm:pt>
    <dgm:pt modelId="{70DE160B-AC1C-4324-A0C2-B661D0F48040}" type="sibTrans" cxnId="{6D90F213-3FD9-4D4D-B38B-97299FB7F4F6}">
      <dgm:prSet/>
      <dgm:spPr/>
      <dgm:t>
        <a:bodyPr/>
        <a:lstStyle/>
        <a:p>
          <a:endParaRPr lang="ru-RU"/>
        </a:p>
      </dgm:t>
    </dgm:pt>
    <dgm:pt modelId="{2802E9D2-1E8E-478D-80E9-5ED649500425}">
      <dgm:prSet phldrT="[Текст]" custT="1"/>
      <dgm:spPr>
        <a:solidFill>
          <a:srgbClr val="037F49">
            <a:alpha val="40000"/>
          </a:srgbClr>
        </a:solidFill>
      </dgm:spPr>
      <dgm:t>
        <a:bodyPr/>
        <a:lstStyle/>
        <a:p>
          <a:r>
            <a:rPr lang="ru-RU" sz="1800" dirty="0" smtClean="0">
              <a:latin typeface="Innerspace" panose="02000000000000000000" pitchFamily="50" charset="-52"/>
            </a:rPr>
            <a:t>Хмаринки слів</a:t>
          </a:r>
          <a:endParaRPr lang="ru-RU" sz="1800" dirty="0">
            <a:latin typeface="Innerspace" panose="02000000000000000000" pitchFamily="50" charset="-52"/>
          </a:endParaRPr>
        </a:p>
      </dgm:t>
    </dgm:pt>
    <dgm:pt modelId="{9FCB2C3E-C816-4E9D-83BA-40C7FECAA6D7}" type="parTrans" cxnId="{0CDE2B3B-E5F7-4B1B-9098-276C7D99F697}">
      <dgm:prSet/>
      <dgm:spPr/>
      <dgm:t>
        <a:bodyPr/>
        <a:lstStyle/>
        <a:p>
          <a:endParaRPr lang="ru-RU"/>
        </a:p>
      </dgm:t>
    </dgm:pt>
    <dgm:pt modelId="{32A72209-4FE6-4785-B00E-1275E4DB135C}" type="sibTrans" cxnId="{0CDE2B3B-E5F7-4B1B-9098-276C7D99F697}">
      <dgm:prSet/>
      <dgm:spPr/>
      <dgm:t>
        <a:bodyPr/>
        <a:lstStyle/>
        <a:p>
          <a:endParaRPr lang="ru-RU"/>
        </a:p>
      </dgm:t>
    </dgm:pt>
    <dgm:pt modelId="{28F5D207-9099-4329-823E-44FBBA83A62B}">
      <dgm:prSet phldrT="[Текст]" custT="1"/>
      <dgm:spPr>
        <a:solidFill>
          <a:srgbClr val="037F49">
            <a:alpha val="40000"/>
          </a:srgbClr>
        </a:solidFill>
      </dgm:spPr>
      <dgm:t>
        <a:bodyPr/>
        <a:lstStyle/>
        <a:p>
          <a:r>
            <a:rPr lang="ru-RU" sz="1800" dirty="0" smtClean="0">
              <a:latin typeface="Innerspace" panose="02000000000000000000" pitchFamily="50" charset="-52"/>
            </a:rPr>
            <a:t>Графічні програми (</a:t>
          </a:r>
          <a:r>
            <a:rPr lang="en-US" sz="1800" dirty="0" smtClean="0">
              <a:latin typeface="Innerspace" panose="02000000000000000000" pitchFamily="50" charset="-52"/>
            </a:rPr>
            <a:t>Canva</a:t>
          </a:r>
          <a:r>
            <a:rPr lang="uk-UA" sz="1800" dirty="0" smtClean="0">
              <a:latin typeface="Innerspace" panose="02000000000000000000" pitchFamily="50" charset="-52"/>
            </a:rPr>
            <a:t> тощо)</a:t>
          </a:r>
          <a:endParaRPr lang="ru-RU" sz="1800" dirty="0">
            <a:latin typeface="Innerspace" panose="02000000000000000000" pitchFamily="50" charset="-52"/>
          </a:endParaRPr>
        </a:p>
      </dgm:t>
    </dgm:pt>
    <dgm:pt modelId="{08DD7DCB-04DB-49AC-9246-6BB123C479C7}" type="parTrans" cxnId="{50AB8C97-7400-4C19-AAF7-3ECFB45AFA3A}">
      <dgm:prSet/>
      <dgm:spPr/>
      <dgm:t>
        <a:bodyPr/>
        <a:lstStyle/>
        <a:p>
          <a:endParaRPr lang="ru-RU"/>
        </a:p>
      </dgm:t>
    </dgm:pt>
    <dgm:pt modelId="{A0215595-94DE-42C1-9BB7-4F5B4D894614}" type="sibTrans" cxnId="{50AB8C97-7400-4C19-AAF7-3ECFB45AFA3A}">
      <dgm:prSet/>
      <dgm:spPr/>
      <dgm:t>
        <a:bodyPr/>
        <a:lstStyle/>
        <a:p>
          <a:endParaRPr lang="ru-RU"/>
        </a:p>
      </dgm:t>
    </dgm:pt>
    <dgm:pt modelId="{A462B4A7-1743-4C35-AAF3-688461A99355}">
      <dgm:prSet phldrT="[Текст]" custT="1"/>
      <dgm:spPr>
        <a:solidFill>
          <a:srgbClr val="037F49">
            <a:alpha val="40000"/>
          </a:srgbClr>
        </a:solidFill>
      </dgm:spPr>
      <dgm:t>
        <a:bodyPr/>
        <a:lstStyle/>
        <a:p>
          <a:r>
            <a:rPr lang="en-US" sz="1800" smtClean="0">
              <a:latin typeface="Innerspace" panose="02000000000000000000" pitchFamily="50" charset="-52"/>
            </a:rPr>
            <a:t>https://app.genially.com/</a:t>
          </a:r>
          <a:endParaRPr lang="ru-RU" sz="1800" dirty="0">
            <a:latin typeface="Innerspace" panose="02000000000000000000" pitchFamily="50" charset="-52"/>
          </a:endParaRPr>
        </a:p>
      </dgm:t>
    </dgm:pt>
    <dgm:pt modelId="{CA3F86C5-73D4-4377-BC50-D3E1B435CC36}" type="parTrans" cxnId="{D7303300-1EAB-4683-B584-C136FF5F20DF}">
      <dgm:prSet/>
      <dgm:spPr/>
      <dgm:t>
        <a:bodyPr/>
        <a:lstStyle/>
        <a:p>
          <a:endParaRPr lang="ru-RU"/>
        </a:p>
      </dgm:t>
    </dgm:pt>
    <dgm:pt modelId="{E3669586-CF05-4B2F-A870-D217B1B948B2}" type="sibTrans" cxnId="{D7303300-1EAB-4683-B584-C136FF5F20DF}">
      <dgm:prSet/>
      <dgm:spPr/>
      <dgm:t>
        <a:bodyPr/>
        <a:lstStyle/>
        <a:p>
          <a:endParaRPr lang="ru-RU"/>
        </a:p>
      </dgm:t>
    </dgm:pt>
    <dgm:pt modelId="{067A2EDD-89CF-4A60-B1A5-1ECFFEBC7F6F}" type="pres">
      <dgm:prSet presAssocID="{BF10FFC9-8807-4CFF-BFF5-BD84094F9546}" presName="Name0" presStyleCnt="0">
        <dgm:presLayoutVars>
          <dgm:dir/>
          <dgm:resizeHandles val="exact"/>
        </dgm:presLayoutVars>
      </dgm:prSet>
      <dgm:spPr/>
    </dgm:pt>
    <dgm:pt modelId="{6A86EDDA-8461-40E7-A014-D8C37D384C4E}" type="pres">
      <dgm:prSet presAssocID="{9B1D6C98-B54F-44DF-A7FB-6F59E0D28385}" presName="composite" presStyleCnt="0"/>
      <dgm:spPr/>
    </dgm:pt>
    <dgm:pt modelId="{4608A2C8-3F8B-440B-9FEC-392792D084F2}" type="pres">
      <dgm:prSet presAssocID="{9B1D6C98-B54F-44DF-A7FB-6F59E0D28385}" presName="rect1" presStyleLbl="trAlignAcc1" presStyleIdx="0" presStyleCnt="8" custLinFactNeighborX="6854" custLinFactNeighborY="3221">
        <dgm:presLayoutVars>
          <dgm:bulletEnabled val="1"/>
        </dgm:presLayoutVars>
      </dgm:prSet>
      <dgm:spPr/>
    </dgm:pt>
    <dgm:pt modelId="{FF9E0639-7089-4A55-9186-0CBDD1C56998}" type="pres">
      <dgm:prSet presAssocID="{9B1D6C98-B54F-44DF-A7FB-6F59E0D28385}" presName="rect2" presStyleLbl="fgImgPlace1" presStyleIdx="0" presStyleCnt="8" custScaleX="211817" custLinFactNeighborX="-59954" custLinFactNeighborY="2262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2F2A8BE-0126-4BBE-B6D0-45698B3CC46C}" type="pres">
      <dgm:prSet presAssocID="{76E29CDD-9852-4E78-BD14-1D6E9AA3F239}" presName="sibTrans" presStyleCnt="0"/>
      <dgm:spPr/>
    </dgm:pt>
    <dgm:pt modelId="{1FD0E178-783D-4F16-B577-E5746231269C}" type="pres">
      <dgm:prSet presAssocID="{98F83337-DF3F-446A-8D0E-A4E45C2D595B}" presName="composite" presStyleCnt="0"/>
      <dgm:spPr/>
    </dgm:pt>
    <dgm:pt modelId="{E1815EB2-32F5-4C8F-B4AE-AB5470E8F5C5}" type="pres">
      <dgm:prSet presAssocID="{98F83337-DF3F-446A-8D0E-A4E45C2D595B}" presName="rect1" presStyleLbl="trAlignAcc1" presStyleIdx="1" presStyleCnt="8" custLinFactNeighborX="24993" custLinFactNeighborY="792">
        <dgm:presLayoutVars>
          <dgm:bulletEnabled val="1"/>
        </dgm:presLayoutVars>
      </dgm:prSet>
      <dgm:spPr/>
    </dgm:pt>
    <dgm:pt modelId="{27C6A846-7F62-4D4B-B833-AD4E0E203BF1}" type="pres">
      <dgm:prSet presAssocID="{98F83337-DF3F-446A-8D0E-A4E45C2D595B}" presName="rect2" presStyleLbl="fgImgPlace1" presStyleIdx="1" presStyleCnt="8" custScaleX="211817" custLinFactNeighborX="22453" custLinFactNeighborY="300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446FAE4-F130-4DC4-A610-EC81E1FCDF26}" type="pres">
      <dgm:prSet presAssocID="{683FF355-7A93-4C51-8B06-68016606830C}" presName="sibTrans" presStyleCnt="0"/>
      <dgm:spPr/>
    </dgm:pt>
    <dgm:pt modelId="{22122B80-BF12-4888-B57F-27174DAB7917}" type="pres">
      <dgm:prSet presAssocID="{86EA1377-E1C2-440A-B438-3C06324507DE}" presName="composite" presStyleCnt="0"/>
      <dgm:spPr/>
    </dgm:pt>
    <dgm:pt modelId="{79FE078F-F12A-4B7B-9CF9-5003E75B8AE7}" type="pres">
      <dgm:prSet presAssocID="{86EA1377-E1C2-440A-B438-3C06324507DE}" presName="rect1" presStyleLbl="trAlignAcc1" presStyleIdx="2" presStyleCnt="8" custLinFactNeighborX="6854" custLinFactNeighborY="3221">
        <dgm:presLayoutVars>
          <dgm:bulletEnabled val="1"/>
        </dgm:presLayoutVars>
      </dgm:prSet>
      <dgm:spPr/>
    </dgm:pt>
    <dgm:pt modelId="{1BB14F7A-09D5-4DA4-BCAF-F0F4C0105749}" type="pres">
      <dgm:prSet presAssocID="{86EA1377-E1C2-440A-B438-3C06324507DE}" presName="rect2" presStyleLbl="fgImgPlace1" presStyleIdx="2" presStyleCnt="8" custScaleX="211817" custLinFactNeighborX="-59954" custLinFactNeighborY="2262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D7919F4-7D4E-4135-839D-71046B07298C}" type="pres">
      <dgm:prSet presAssocID="{1E533520-91ED-454D-91DE-D79C2F20849A}" presName="sibTrans" presStyleCnt="0"/>
      <dgm:spPr/>
    </dgm:pt>
    <dgm:pt modelId="{4B710232-FE61-433F-8D79-8C79D42C16F0}" type="pres">
      <dgm:prSet presAssocID="{9ABC5135-0CA6-4415-B648-686BBB78301F}" presName="composite" presStyleCnt="0"/>
      <dgm:spPr/>
    </dgm:pt>
    <dgm:pt modelId="{390FD12C-BA68-4F16-885E-DDEFE93FE99D}" type="pres">
      <dgm:prSet presAssocID="{9ABC5135-0CA6-4415-B648-686BBB78301F}" presName="rect1" presStyleLbl="trAlignAcc1" presStyleIdx="3" presStyleCnt="8" custLinFactNeighborX="24993" custLinFactNeighborY="792">
        <dgm:presLayoutVars>
          <dgm:bulletEnabled val="1"/>
        </dgm:presLayoutVars>
      </dgm:prSet>
      <dgm:spPr/>
    </dgm:pt>
    <dgm:pt modelId="{F9A7F184-A5B0-4FF4-9D52-7C26AB7312C5}" type="pres">
      <dgm:prSet presAssocID="{9ABC5135-0CA6-4415-B648-686BBB78301F}" presName="rect2" presStyleLbl="fgImgPlace1" presStyleIdx="3" presStyleCnt="8" custScaleX="211817" custLinFactNeighborX="22453" custLinFactNeighborY="300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254AD399-E282-4696-8D63-7A2B4736FD54}" type="pres">
      <dgm:prSet presAssocID="{CA11295D-27F3-482C-8B66-2AFDDD93C59B}" presName="sibTrans" presStyleCnt="0"/>
      <dgm:spPr/>
    </dgm:pt>
    <dgm:pt modelId="{873FC814-042F-40C9-B0FF-06249DCF0CFA}" type="pres">
      <dgm:prSet presAssocID="{A462B4A7-1743-4C35-AAF3-688461A99355}" presName="composite" presStyleCnt="0"/>
      <dgm:spPr/>
    </dgm:pt>
    <dgm:pt modelId="{56AB7D7A-1D5C-4369-96A1-17E4892AA254}" type="pres">
      <dgm:prSet presAssocID="{A462B4A7-1743-4C35-AAF3-688461A99355}" presName="rect1" presStyleLbl="trAlignAcc1" presStyleIdx="4" presStyleCnt="8" custLinFactNeighborX="6854" custLinFactNeighborY="3221">
        <dgm:presLayoutVars>
          <dgm:bulletEnabled val="1"/>
        </dgm:presLayoutVars>
      </dgm:prSet>
      <dgm:spPr/>
    </dgm:pt>
    <dgm:pt modelId="{E9E4A109-7935-480B-B68E-167967C2428A}" type="pres">
      <dgm:prSet presAssocID="{A462B4A7-1743-4C35-AAF3-688461A99355}" presName="rect2" presStyleLbl="fgImgPlace1" presStyleIdx="4" presStyleCnt="8" custScaleX="211817" custLinFactNeighborX="-59954" custLinFactNeighborY="2262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B73F5AA-CA72-4344-9166-8FB77AC408A5}" type="pres">
      <dgm:prSet presAssocID="{E3669586-CF05-4B2F-A870-D217B1B948B2}" presName="sibTrans" presStyleCnt="0"/>
      <dgm:spPr/>
    </dgm:pt>
    <dgm:pt modelId="{8C786FF9-E911-41F7-9B87-20775704524F}" type="pres">
      <dgm:prSet presAssocID="{443FB0C9-25D8-458B-893A-ADA11EB560A5}" presName="composite" presStyleCnt="0"/>
      <dgm:spPr/>
    </dgm:pt>
    <dgm:pt modelId="{FC69DD77-C68E-496A-A047-9260B4AF95FE}" type="pres">
      <dgm:prSet presAssocID="{443FB0C9-25D8-458B-893A-ADA11EB560A5}" presName="rect1" presStyleLbl="trAlignAcc1" presStyleIdx="5" presStyleCnt="8" custLinFactNeighborX="24993" custLinFactNeighborY="792">
        <dgm:presLayoutVars>
          <dgm:bulletEnabled val="1"/>
        </dgm:presLayoutVars>
      </dgm:prSet>
      <dgm:spPr/>
    </dgm:pt>
    <dgm:pt modelId="{031C5D78-8C52-4913-9CAC-A29DFBED690A}" type="pres">
      <dgm:prSet presAssocID="{443FB0C9-25D8-458B-893A-ADA11EB560A5}" presName="rect2" presStyleLbl="fgImgPlace1" presStyleIdx="5" presStyleCnt="8" custScaleX="211817" custLinFactNeighborX="22453" custLinFactNeighborY="3004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E216E919-2CA0-4BAD-B7EB-FBC9BD565868}" type="pres">
      <dgm:prSet presAssocID="{70DE160B-AC1C-4324-A0C2-B661D0F48040}" presName="sibTrans" presStyleCnt="0"/>
      <dgm:spPr/>
    </dgm:pt>
    <dgm:pt modelId="{066F0CCC-BFE4-4221-A2CD-D9D6253891F1}" type="pres">
      <dgm:prSet presAssocID="{2802E9D2-1E8E-478D-80E9-5ED649500425}" presName="composite" presStyleCnt="0"/>
      <dgm:spPr/>
    </dgm:pt>
    <dgm:pt modelId="{791042F6-5A7E-41DD-8B2B-88C3AFDEEB0C}" type="pres">
      <dgm:prSet presAssocID="{2802E9D2-1E8E-478D-80E9-5ED649500425}" presName="rect1" presStyleLbl="trAlignAcc1" presStyleIdx="6" presStyleCnt="8" custLinFactNeighborX="6854" custLinFactNeighborY="3221">
        <dgm:presLayoutVars>
          <dgm:bulletEnabled val="1"/>
        </dgm:presLayoutVars>
      </dgm:prSet>
      <dgm:spPr/>
    </dgm:pt>
    <dgm:pt modelId="{97771666-F82C-491D-BBDD-C5A495141164}" type="pres">
      <dgm:prSet presAssocID="{2802E9D2-1E8E-478D-80E9-5ED649500425}" presName="rect2" presStyleLbl="fgImgPlace1" presStyleIdx="6" presStyleCnt="8" custScaleX="211817" custLinFactNeighborX="-59954" custLinFactNeighborY="2262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  <dgm:pt modelId="{C7ADC0A2-495D-4B1A-974D-C726F64FBFBA}" type="pres">
      <dgm:prSet presAssocID="{32A72209-4FE6-4785-B00E-1275E4DB135C}" presName="sibTrans" presStyleCnt="0"/>
      <dgm:spPr/>
    </dgm:pt>
    <dgm:pt modelId="{058B14E4-FB9F-44F2-8922-4408981D53A7}" type="pres">
      <dgm:prSet presAssocID="{28F5D207-9099-4329-823E-44FBBA83A62B}" presName="composite" presStyleCnt="0"/>
      <dgm:spPr/>
    </dgm:pt>
    <dgm:pt modelId="{E913D22F-6883-4399-9E0A-F08709DC0639}" type="pres">
      <dgm:prSet presAssocID="{28F5D207-9099-4329-823E-44FBBA83A62B}" presName="rect1" presStyleLbl="trAlignAcc1" presStyleIdx="7" presStyleCnt="8" custLinFactNeighborX="24993" custLinFactNeighborY="792">
        <dgm:presLayoutVars>
          <dgm:bulletEnabled val="1"/>
        </dgm:presLayoutVars>
      </dgm:prSet>
      <dgm:spPr/>
    </dgm:pt>
    <dgm:pt modelId="{4460F0EA-2B4B-4AF1-A2C1-51035E22551F}" type="pres">
      <dgm:prSet presAssocID="{28F5D207-9099-4329-823E-44FBBA83A62B}" presName="rect2" presStyleLbl="fgImgPlace1" presStyleIdx="7" presStyleCnt="8" custScaleX="211817" custLinFactNeighborX="22453" custLinFactNeighborY="3004"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</dgm:ptLst>
  <dgm:cxnLst>
    <dgm:cxn modelId="{756B8444-FA56-4BF7-BEBA-509278AF7A97}" type="presOf" srcId="{28F5D207-9099-4329-823E-44FBBA83A62B}" destId="{E913D22F-6883-4399-9E0A-F08709DC0639}" srcOrd="0" destOrd="0" presId="urn:microsoft.com/office/officeart/2008/layout/PictureStrips"/>
    <dgm:cxn modelId="{D87EFE6E-492B-4DE1-ADDA-13A79AB675A0}" srcId="{BF10FFC9-8807-4CFF-BFF5-BD84094F9546}" destId="{98F83337-DF3F-446A-8D0E-A4E45C2D595B}" srcOrd="1" destOrd="0" parTransId="{C798037F-FEAF-4327-9123-41FC4AD584DF}" sibTransId="{683FF355-7A93-4C51-8B06-68016606830C}"/>
    <dgm:cxn modelId="{56B4F0E6-4B75-43FB-8F1C-40254D0ABEF7}" srcId="{BF10FFC9-8807-4CFF-BFF5-BD84094F9546}" destId="{9B1D6C98-B54F-44DF-A7FB-6F59E0D28385}" srcOrd="0" destOrd="0" parTransId="{90E8C1FF-4552-4DAD-A9E9-5BC43A142B50}" sibTransId="{76E29CDD-9852-4E78-BD14-1D6E9AA3F239}"/>
    <dgm:cxn modelId="{F328B2F4-A4C4-45D2-917D-304B9A893A6C}" type="presOf" srcId="{86EA1377-E1C2-440A-B438-3C06324507DE}" destId="{79FE078F-F12A-4B7B-9CF9-5003E75B8AE7}" srcOrd="0" destOrd="0" presId="urn:microsoft.com/office/officeart/2008/layout/PictureStrips"/>
    <dgm:cxn modelId="{DE2F3131-B522-4B92-8BF5-C2043BAC8591}" type="presOf" srcId="{A462B4A7-1743-4C35-AAF3-688461A99355}" destId="{56AB7D7A-1D5C-4369-96A1-17E4892AA254}" srcOrd="0" destOrd="0" presId="urn:microsoft.com/office/officeart/2008/layout/PictureStrips"/>
    <dgm:cxn modelId="{C1E38947-9A5E-4321-A1C1-FC577B3B7FBF}" type="presOf" srcId="{9ABC5135-0CA6-4415-B648-686BBB78301F}" destId="{390FD12C-BA68-4F16-885E-DDEFE93FE99D}" srcOrd="0" destOrd="0" presId="urn:microsoft.com/office/officeart/2008/layout/PictureStrips"/>
    <dgm:cxn modelId="{A87CDA65-594D-4766-B292-3BD151EF36BD}" type="presOf" srcId="{2802E9D2-1E8E-478D-80E9-5ED649500425}" destId="{791042F6-5A7E-41DD-8B2B-88C3AFDEEB0C}" srcOrd="0" destOrd="0" presId="urn:microsoft.com/office/officeart/2008/layout/PictureStrips"/>
    <dgm:cxn modelId="{0CDE2B3B-E5F7-4B1B-9098-276C7D99F697}" srcId="{BF10FFC9-8807-4CFF-BFF5-BD84094F9546}" destId="{2802E9D2-1E8E-478D-80E9-5ED649500425}" srcOrd="6" destOrd="0" parTransId="{9FCB2C3E-C816-4E9D-83BA-40C7FECAA6D7}" sibTransId="{32A72209-4FE6-4785-B00E-1275E4DB135C}"/>
    <dgm:cxn modelId="{6D90F213-3FD9-4D4D-B38B-97299FB7F4F6}" srcId="{BF10FFC9-8807-4CFF-BFF5-BD84094F9546}" destId="{443FB0C9-25D8-458B-893A-ADA11EB560A5}" srcOrd="5" destOrd="0" parTransId="{E72223E4-DAC4-4D95-AEE6-80D593887EBE}" sibTransId="{70DE160B-AC1C-4324-A0C2-B661D0F48040}"/>
    <dgm:cxn modelId="{A4053340-F593-49C0-B237-39EE101EE6BA}" srcId="{BF10FFC9-8807-4CFF-BFF5-BD84094F9546}" destId="{86EA1377-E1C2-440A-B438-3C06324507DE}" srcOrd="2" destOrd="0" parTransId="{97EA852A-B112-4513-A8FE-D92A1A10399C}" sibTransId="{1E533520-91ED-454D-91DE-D79C2F20849A}"/>
    <dgm:cxn modelId="{66F0E528-BF5E-4CA0-8042-2F1FF6F4A41E}" type="presOf" srcId="{9B1D6C98-B54F-44DF-A7FB-6F59E0D28385}" destId="{4608A2C8-3F8B-440B-9FEC-392792D084F2}" srcOrd="0" destOrd="0" presId="urn:microsoft.com/office/officeart/2008/layout/PictureStrips"/>
    <dgm:cxn modelId="{070A99E5-9C30-4515-8BF8-7301E8F05D40}" type="presOf" srcId="{98F83337-DF3F-446A-8D0E-A4E45C2D595B}" destId="{E1815EB2-32F5-4C8F-B4AE-AB5470E8F5C5}" srcOrd="0" destOrd="0" presId="urn:microsoft.com/office/officeart/2008/layout/PictureStrips"/>
    <dgm:cxn modelId="{E15A571B-1FD7-437A-B7D2-947A39FC17D4}" srcId="{BF10FFC9-8807-4CFF-BFF5-BD84094F9546}" destId="{9ABC5135-0CA6-4415-B648-686BBB78301F}" srcOrd="3" destOrd="0" parTransId="{B104E702-9DAF-49F6-9BD4-2A15A656CC8B}" sibTransId="{CA11295D-27F3-482C-8B66-2AFDDD93C59B}"/>
    <dgm:cxn modelId="{7D33BDC5-A8B3-4BED-BF3F-CC37E4FC7FCE}" type="presOf" srcId="{BF10FFC9-8807-4CFF-BFF5-BD84094F9546}" destId="{067A2EDD-89CF-4A60-B1A5-1ECFFEBC7F6F}" srcOrd="0" destOrd="0" presId="urn:microsoft.com/office/officeart/2008/layout/PictureStrips"/>
    <dgm:cxn modelId="{D7303300-1EAB-4683-B584-C136FF5F20DF}" srcId="{BF10FFC9-8807-4CFF-BFF5-BD84094F9546}" destId="{A462B4A7-1743-4C35-AAF3-688461A99355}" srcOrd="4" destOrd="0" parTransId="{CA3F86C5-73D4-4377-BC50-D3E1B435CC36}" sibTransId="{E3669586-CF05-4B2F-A870-D217B1B948B2}"/>
    <dgm:cxn modelId="{BDD32A20-09EC-4A58-9F85-1B3A8FFC1F5B}" type="presOf" srcId="{443FB0C9-25D8-458B-893A-ADA11EB560A5}" destId="{FC69DD77-C68E-496A-A047-9260B4AF95FE}" srcOrd="0" destOrd="0" presId="urn:microsoft.com/office/officeart/2008/layout/PictureStrips"/>
    <dgm:cxn modelId="{50AB8C97-7400-4C19-AAF7-3ECFB45AFA3A}" srcId="{BF10FFC9-8807-4CFF-BFF5-BD84094F9546}" destId="{28F5D207-9099-4329-823E-44FBBA83A62B}" srcOrd="7" destOrd="0" parTransId="{08DD7DCB-04DB-49AC-9246-6BB123C479C7}" sibTransId="{A0215595-94DE-42C1-9BB7-4F5B4D894614}"/>
    <dgm:cxn modelId="{4FD0D09F-4F62-42D7-8D0B-9094CCC9181A}" type="presParOf" srcId="{067A2EDD-89CF-4A60-B1A5-1ECFFEBC7F6F}" destId="{6A86EDDA-8461-40E7-A014-D8C37D384C4E}" srcOrd="0" destOrd="0" presId="urn:microsoft.com/office/officeart/2008/layout/PictureStrips"/>
    <dgm:cxn modelId="{77CAEF09-13B9-4B3C-86C3-2C1E4393908E}" type="presParOf" srcId="{6A86EDDA-8461-40E7-A014-D8C37D384C4E}" destId="{4608A2C8-3F8B-440B-9FEC-392792D084F2}" srcOrd="0" destOrd="0" presId="urn:microsoft.com/office/officeart/2008/layout/PictureStrips"/>
    <dgm:cxn modelId="{971A0ED8-A3D3-48B1-9557-00B3BB4B0A14}" type="presParOf" srcId="{6A86EDDA-8461-40E7-A014-D8C37D384C4E}" destId="{FF9E0639-7089-4A55-9186-0CBDD1C56998}" srcOrd="1" destOrd="0" presId="urn:microsoft.com/office/officeart/2008/layout/PictureStrips"/>
    <dgm:cxn modelId="{BE52A693-8049-4891-89C1-4F68701893A4}" type="presParOf" srcId="{067A2EDD-89CF-4A60-B1A5-1ECFFEBC7F6F}" destId="{42F2A8BE-0126-4BBE-B6D0-45698B3CC46C}" srcOrd="1" destOrd="0" presId="urn:microsoft.com/office/officeart/2008/layout/PictureStrips"/>
    <dgm:cxn modelId="{123D3B61-B3C5-4BE5-8427-1492A8A73394}" type="presParOf" srcId="{067A2EDD-89CF-4A60-B1A5-1ECFFEBC7F6F}" destId="{1FD0E178-783D-4F16-B577-E5746231269C}" srcOrd="2" destOrd="0" presId="urn:microsoft.com/office/officeart/2008/layout/PictureStrips"/>
    <dgm:cxn modelId="{9E369E91-8891-45E3-B99E-DE52457590F0}" type="presParOf" srcId="{1FD0E178-783D-4F16-B577-E5746231269C}" destId="{E1815EB2-32F5-4C8F-B4AE-AB5470E8F5C5}" srcOrd="0" destOrd="0" presId="urn:microsoft.com/office/officeart/2008/layout/PictureStrips"/>
    <dgm:cxn modelId="{6D52BC70-0EED-4237-AA16-51929A3CBC0B}" type="presParOf" srcId="{1FD0E178-783D-4F16-B577-E5746231269C}" destId="{27C6A846-7F62-4D4B-B833-AD4E0E203BF1}" srcOrd="1" destOrd="0" presId="urn:microsoft.com/office/officeart/2008/layout/PictureStrips"/>
    <dgm:cxn modelId="{E600FC1E-BD20-4638-8426-A830A529940D}" type="presParOf" srcId="{067A2EDD-89CF-4A60-B1A5-1ECFFEBC7F6F}" destId="{B446FAE4-F130-4DC4-A610-EC81E1FCDF26}" srcOrd="3" destOrd="0" presId="urn:microsoft.com/office/officeart/2008/layout/PictureStrips"/>
    <dgm:cxn modelId="{D65E6509-D650-4ECB-B071-C30A34627DD2}" type="presParOf" srcId="{067A2EDD-89CF-4A60-B1A5-1ECFFEBC7F6F}" destId="{22122B80-BF12-4888-B57F-27174DAB7917}" srcOrd="4" destOrd="0" presId="urn:microsoft.com/office/officeart/2008/layout/PictureStrips"/>
    <dgm:cxn modelId="{4543EA0F-D365-416A-874F-76C6623D805E}" type="presParOf" srcId="{22122B80-BF12-4888-B57F-27174DAB7917}" destId="{79FE078F-F12A-4B7B-9CF9-5003E75B8AE7}" srcOrd="0" destOrd="0" presId="urn:microsoft.com/office/officeart/2008/layout/PictureStrips"/>
    <dgm:cxn modelId="{8F15F9BC-6F68-4050-87BD-D2E988C1127A}" type="presParOf" srcId="{22122B80-BF12-4888-B57F-27174DAB7917}" destId="{1BB14F7A-09D5-4DA4-BCAF-F0F4C0105749}" srcOrd="1" destOrd="0" presId="urn:microsoft.com/office/officeart/2008/layout/PictureStrips"/>
    <dgm:cxn modelId="{B658CC52-5ED0-43E1-B90E-199ED4154038}" type="presParOf" srcId="{067A2EDD-89CF-4A60-B1A5-1ECFFEBC7F6F}" destId="{FD7919F4-7D4E-4135-839D-71046B07298C}" srcOrd="5" destOrd="0" presId="urn:microsoft.com/office/officeart/2008/layout/PictureStrips"/>
    <dgm:cxn modelId="{8984357B-D3A2-4C72-B0C4-49D811492AD9}" type="presParOf" srcId="{067A2EDD-89CF-4A60-B1A5-1ECFFEBC7F6F}" destId="{4B710232-FE61-433F-8D79-8C79D42C16F0}" srcOrd="6" destOrd="0" presId="urn:microsoft.com/office/officeart/2008/layout/PictureStrips"/>
    <dgm:cxn modelId="{230E53CB-52B9-4AD4-8B66-E9F75FAF013A}" type="presParOf" srcId="{4B710232-FE61-433F-8D79-8C79D42C16F0}" destId="{390FD12C-BA68-4F16-885E-DDEFE93FE99D}" srcOrd="0" destOrd="0" presId="urn:microsoft.com/office/officeart/2008/layout/PictureStrips"/>
    <dgm:cxn modelId="{F9500444-4BA7-4F2C-BCD9-8128E50E5A21}" type="presParOf" srcId="{4B710232-FE61-433F-8D79-8C79D42C16F0}" destId="{F9A7F184-A5B0-4FF4-9D52-7C26AB7312C5}" srcOrd="1" destOrd="0" presId="urn:microsoft.com/office/officeart/2008/layout/PictureStrips"/>
    <dgm:cxn modelId="{9184C2BF-9A29-4209-B5EB-48B8956BA61C}" type="presParOf" srcId="{067A2EDD-89CF-4A60-B1A5-1ECFFEBC7F6F}" destId="{254AD399-E282-4696-8D63-7A2B4736FD54}" srcOrd="7" destOrd="0" presId="urn:microsoft.com/office/officeart/2008/layout/PictureStrips"/>
    <dgm:cxn modelId="{A59C5BFF-C5FB-4A4D-A53D-A447A238A8DF}" type="presParOf" srcId="{067A2EDD-89CF-4A60-B1A5-1ECFFEBC7F6F}" destId="{873FC814-042F-40C9-B0FF-06249DCF0CFA}" srcOrd="8" destOrd="0" presId="urn:microsoft.com/office/officeart/2008/layout/PictureStrips"/>
    <dgm:cxn modelId="{41941192-1157-4957-8B9B-030B9FAFF30C}" type="presParOf" srcId="{873FC814-042F-40C9-B0FF-06249DCF0CFA}" destId="{56AB7D7A-1D5C-4369-96A1-17E4892AA254}" srcOrd="0" destOrd="0" presId="urn:microsoft.com/office/officeart/2008/layout/PictureStrips"/>
    <dgm:cxn modelId="{C48411CF-CD99-45CD-8B2F-C6F7A87DA1D8}" type="presParOf" srcId="{873FC814-042F-40C9-B0FF-06249DCF0CFA}" destId="{E9E4A109-7935-480B-B68E-167967C2428A}" srcOrd="1" destOrd="0" presId="urn:microsoft.com/office/officeart/2008/layout/PictureStrips"/>
    <dgm:cxn modelId="{7193D0F3-BC30-4895-8168-E2CC218502B7}" type="presParOf" srcId="{067A2EDD-89CF-4A60-B1A5-1ECFFEBC7F6F}" destId="{3B73F5AA-CA72-4344-9166-8FB77AC408A5}" srcOrd="9" destOrd="0" presId="urn:microsoft.com/office/officeart/2008/layout/PictureStrips"/>
    <dgm:cxn modelId="{2566343E-4523-41E2-A298-F62C1DABF248}" type="presParOf" srcId="{067A2EDD-89CF-4A60-B1A5-1ECFFEBC7F6F}" destId="{8C786FF9-E911-41F7-9B87-20775704524F}" srcOrd="10" destOrd="0" presId="urn:microsoft.com/office/officeart/2008/layout/PictureStrips"/>
    <dgm:cxn modelId="{7F85480A-90D6-47E1-A107-D34D2B6046B2}" type="presParOf" srcId="{8C786FF9-E911-41F7-9B87-20775704524F}" destId="{FC69DD77-C68E-496A-A047-9260B4AF95FE}" srcOrd="0" destOrd="0" presId="urn:microsoft.com/office/officeart/2008/layout/PictureStrips"/>
    <dgm:cxn modelId="{C31FF0DC-A4DF-4078-A3E7-6D86BA2F3D8D}" type="presParOf" srcId="{8C786FF9-E911-41F7-9B87-20775704524F}" destId="{031C5D78-8C52-4913-9CAC-A29DFBED690A}" srcOrd="1" destOrd="0" presId="urn:microsoft.com/office/officeart/2008/layout/PictureStrips"/>
    <dgm:cxn modelId="{7CB18451-987B-4E33-85B0-AC77DF3ADCE1}" type="presParOf" srcId="{067A2EDD-89CF-4A60-B1A5-1ECFFEBC7F6F}" destId="{E216E919-2CA0-4BAD-B7EB-FBC9BD565868}" srcOrd="11" destOrd="0" presId="urn:microsoft.com/office/officeart/2008/layout/PictureStrips"/>
    <dgm:cxn modelId="{D62245EE-6A6C-4674-B845-A5751CBEA62B}" type="presParOf" srcId="{067A2EDD-89CF-4A60-B1A5-1ECFFEBC7F6F}" destId="{066F0CCC-BFE4-4221-A2CD-D9D6253891F1}" srcOrd="12" destOrd="0" presId="urn:microsoft.com/office/officeart/2008/layout/PictureStrips"/>
    <dgm:cxn modelId="{4862DEC1-6C26-41EF-884C-F6A6B84BA623}" type="presParOf" srcId="{066F0CCC-BFE4-4221-A2CD-D9D6253891F1}" destId="{791042F6-5A7E-41DD-8B2B-88C3AFDEEB0C}" srcOrd="0" destOrd="0" presId="urn:microsoft.com/office/officeart/2008/layout/PictureStrips"/>
    <dgm:cxn modelId="{FB912E9F-D2DB-4C19-AA70-F4C9D256756E}" type="presParOf" srcId="{066F0CCC-BFE4-4221-A2CD-D9D6253891F1}" destId="{97771666-F82C-491D-BBDD-C5A495141164}" srcOrd="1" destOrd="0" presId="urn:microsoft.com/office/officeart/2008/layout/PictureStrips"/>
    <dgm:cxn modelId="{2C2E5BAD-F0A4-4752-BBA7-862A34362EAB}" type="presParOf" srcId="{067A2EDD-89CF-4A60-B1A5-1ECFFEBC7F6F}" destId="{C7ADC0A2-495D-4B1A-974D-C726F64FBFBA}" srcOrd="13" destOrd="0" presId="urn:microsoft.com/office/officeart/2008/layout/PictureStrips"/>
    <dgm:cxn modelId="{26E07BBF-0026-4FC8-8BC8-EB2B836180C9}" type="presParOf" srcId="{067A2EDD-89CF-4A60-B1A5-1ECFFEBC7F6F}" destId="{058B14E4-FB9F-44F2-8922-4408981D53A7}" srcOrd="14" destOrd="0" presId="urn:microsoft.com/office/officeart/2008/layout/PictureStrips"/>
    <dgm:cxn modelId="{EBCA2A01-99C9-4A92-8DD6-F8E92DC0A2C4}" type="presParOf" srcId="{058B14E4-FB9F-44F2-8922-4408981D53A7}" destId="{E913D22F-6883-4399-9E0A-F08709DC0639}" srcOrd="0" destOrd="0" presId="urn:microsoft.com/office/officeart/2008/layout/PictureStrips"/>
    <dgm:cxn modelId="{4BA388F4-0467-4851-9F1D-E0687A8AF358}" type="presParOf" srcId="{058B14E4-FB9F-44F2-8922-4408981D53A7}" destId="{4460F0EA-2B4B-4AF1-A2C1-51035E22551F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A8799B7-AD7D-4805-A55B-AEFEFD5F0A9B}" type="doc">
      <dgm:prSet loTypeId="urn:microsoft.com/office/officeart/2005/8/layout/pList2" loCatId="picture" qsTypeId="urn:microsoft.com/office/officeart/2005/8/quickstyle/simple1" qsCatId="simple" csTypeId="urn:microsoft.com/office/officeart/2005/8/colors/accent1_2" csCatId="accent1" phldr="1"/>
      <dgm:spPr/>
    </dgm:pt>
    <dgm:pt modelId="{8F723D0B-6968-4D76-8E98-53A4332E1917}">
      <dgm:prSet phldrT="[Текст]" custT="1"/>
      <dgm:spPr>
        <a:solidFill>
          <a:srgbClr val="037F49"/>
        </a:solidFill>
      </dgm:spPr>
      <dgm:t>
        <a:bodyPr/>
        <a:lstStyle/>
        <a:p>
          <a:r>
            <a:rPr lang="uk-UA" sz="1600" dirty="0" smtClean="0">
              <a:latin typeface="Innerspace" panose="02000000000000000000" pitchFamily="50" charset="-52"/>
            </a:rPr>
            <a:t>Екскурсії в прямому етері навчальним центром поводження з відходами «Гуфі-центр» м. Хмельницький для мешканців Донеччини</a:t>
          </a:r>
          <a:endParaRPr lang="ru-RU" sz="1600" dirty="0"/>
        </a:p>
      </dgm:t>
    </dgm:pt>
    <dgm:pt modelId="{129829C0-31D5-4660-B329-0479C52A8B4A}" type="parTrans" cxnId="{3D605ED3-47D2-41B9-9515-8F6CC05C9207}">
      <dgm:prSet/>
      <dgm:spPr/>
      <dgm:t>
        <a:bodyPr/>
        <a:lstStyle/>
        <a:p>
          <a:endParaRPr lang="ru-RU"/>
        </a:p>
      </dgm:t>
    </dgm:pt>
    <dgm:pt modelId="{CF6CB314-4866-4EC2-9867-9C72E2958682}" type="sibTrans" cxnId="{3D605ED3-47D2-41B9-9515-8F6CC05C9207}">
      <dgm:prSet/>
      <dgm:spPr/>
      <dgm:t>
        <a:bodyPr/>
        <a:lstStyle/>
        <a:p>
          <a:endParaRPr lang="ru-RU"/>
        </a:p>
      </dgm:t>
    </dgm:pt>
    <dgm:pt modelId="{0CBD5B61-8490-4EB8-AB14-63BEDAA7DCFA}">
      <dgm:prSet phldrT="[Текст]" custT="1"/>
      <dgm:spPr>
        <a:solidFill>
          <a:srgbClr val="037F49"/>
        </a:solidFill>
      </dgm:spPr>
      <dgm:t>
        <a:bodyPr/>
        <a:lstStyle/>
        <a:p>
          <a:r>
            <a:rPr lang="uk-UA" sz="1600" dirty="0" smtClean="0">
              <a:latin typeface="Innerspace" panose="02000000000000000000" pitchFamily="50" charset="-52"/>
            </a:rPr>
            <a:t>Екологічні заходи для відвідувачів простору ТатоХаб в рамках співпраці з ГО «Клуб рибалок України»</a:t>
          </a:r>
          <a:endParaRPr lang="ru-RU" sz="1600" dirty="0"/>
        </a:p>
      </dgm:t>
    </dgm:pt>
    <dgm:pt modelId="{D230A6F9-7264-4B1B-9B82-79C02367EB22}" type="parTrans" cxnId="{B76338A0-1413-4618-83E6-50116DD0CDC0}">
      <dgm:prSet/>
      <dgm:spPr/>
      <dgm:t>
        <a:bodyPr/>
        <a:lstStyle/>
        <a:p>
          <a:endParaRPr lang="ru-RU"/>
        </a:p>
      </dgm:t>
    </dgm:pt>
    <dgm:pt modelId="{92E4D51B-1D9B-473C-AB31-102FD41F29C0}" type="sibTrans" cxnId="{B76338A0-1413-4618-83E6-50116DD0CDC0}">
      <dgm:prSet/>
      <dgm:spPr/>
      <dgm:t>
        <a:bodyPr/>
        <a:lstStyle/>
        <a:p>
          <a:endParaRPr lang="ru-RU"/>
        </a:p>
      </dgm:t>
    </dgm:pt>
    <dgm:pt modelId="{00681EAA-39BC-4AD2-97D4-BBE54D1A42D9}">
      <dgm:prSet phldrT="[Текст]" custT="1"/>
      <dgm:spPr>
        <a:solidFill>
          <a:srgbClr val="037F49"/>
        </a:solidFill>
      </dgm:spPr>
      <dgm:t>
        <a:bodyPr/>
        <a:lstStyle/>
        <a:p>
          <a:r>
            <a:rPr lang="ru-RU" sz="1600" dirty="0" smtClean="0">
              <a:latin typeface="Innerspace" panose="02000000000000000000" pitchFamily="50" charset="-52"/>
            </a:rPr>
            <a:t>Участь в дитячому фестивалі «Під крилами Надії» в рамках проєкту «Єдина Україна»</a:t>
          </a:r>
          <a:endParaRPr lang="ru-RU" sz="1600" dirty="0"/>
        </a:p>
      </dgm:t>
    </dgm:pt>
    <dgm:pt modelId="{01C08263-7C90-42E3-B1F5-CAAA67C6EF1B}" type="parTrans" cxnId="{6CF9A937-97F0-4A7C-87B9-10AFAB18FC33}">
      <dgm:prSet/>
      <dgm:spPr/>
      <dgm:t>
        <a:bodyPr/>
        <a:lstStyle/>
        <a:p>
          <a:endParaRPr lang="ru-RU"/>
        </a:p>
      </dgm:t>
    </dgm:pt>
    <dgm:pt modelId="{FD79D749-26F0-46BF-8664-2FC9B5DC94F8}" type="sibTrans" cxnId="{6CF9A937-97F0-4A7C-87B9-10AFAB18FC33}">
      <dgm:prSet/>
      <dgm:spPr/>
      <dgm:t>
        <a:bodyPr/>
        <a:lstStyle/>
        <a:p>
          <a:endParaRPr lang="ru-RU"/>
        </a:p>
      </dgm:t>
    </dgm:pt>
    <dgm:pt modelId="{35E037C3-B8CB-4031-A05E-07B0583D139C}">
      <dgm:prSet custT="1"/>
      <dgm:spPr>
        <a:solidFill>
          <a:srgbClr val="037F49"/>
        </a:solidFill>
      </dgm:spPr>
      <dgm:t>
        <a:bodyPr/>
        <a:lstStyle/>
        <a:p>
          <a:r>
            <a:rPr lang="uk-UA" sz="1600" dirty="0" smtClean="0">
              <a:latin typeface="Innerspace" panose="02000000000000000000" pitchFamily="50" charset="-52"/>
            </a:rPr>
            <a:t>Уроки в школах інших регіонів України</a:t>
          </a:r>
          <a:endParaRPr lang="en-US" sz="1600" dirty="0">
            <a:latin typeface="Innerspace" panose="02000000000000000000" pitchFamily="50" charset="-52"/>
          </a:endParaRPr>
        </a:p>
      </dgm:t>
    </dgm:pt>
    <dgm:pt modelId="{7989C6D7-9D9E-4D1A-9AB6-FCD119123B25}" type="parTrans" cxnId="{0C79F937-BD9A-4781-8F6B-CAD4A65519B8}">
      <dgm:prSet/>
      <dgm:spPr/>
      <dgm:t>
        <a:bodyPr/>
        <a:lstStyle/>
        <a:p>
          <a:endParaRPr lang="ru-RU"/>
        </a:p>
      </dgm:t>
    </dgm:pt>
    <dgm:pt modelId="{DE9F2783-8862-4844-9FD3-620E59C56106}" type="sibTrans" cxnId="{0C79F937-BD9A-4781-8F6B-CAD4A65519B8}">
      <dgm:prSet/>
      <dgm:spPr/>
      <dgm:t>
        <a:bodyPr/>
        <a:lstStyle/>
        <a:p>
          <a:endParaRPr lang="ru-RU"/>
        </a:p>
      </dgm:t>
    </dgm:pt>
    <dgm:pt modelId="{CD7E3F21-830B-4047-B73F-76B85C0D51FA}" type="pres">
      <dgm:prSet presAssocID="{9A8799B7-AD7D-4805-A55B-AEFEFD5F0A9B}" presName="Name0" presStyleCnt="0">
        <dgm:presLayoutVars>
          <dgm:dir/>
          <dgm:resizeHandles val="exact"/>
        </dgm:presLayoutVars>
      </dgm:prSet>
      <dgm:spPr/>
    </dgm:pt>
    <dgm:pt modelId="{41DBBB24-3C59-40D5-9E12-B1BA2EA8D1EA}" type="pres">
      <dgm:prSet presAssocID="{9A8799B7-AD7D-4805-A55B-AEFEFD5F0A9B}" presName="bkgdShp" presStyleLbl="alignAccFollowNode1" presStyleIdx="0" presStyleCnt="1" custScaleY="120736"/>
      <dgm:spPr>
        <a:solidFill>
          <a:srgbClr val="037F49">
            <a:alpha val="90000"/>
          </a:srgbClr>
        </a:solidFill>
      </dgm:spPr>
    </dgm:pt>
    <dgm:pt modelId="{40737570-9336-4C92-A0C2-E9529B10B8EF}" type="pres">
      <dgm:prSet presAssocID="{9A8799B7-AD7D-4805-A55B-AEFEFD5F0A9B}" presName="linComp" presStyleCnt="0"/>
      <dgm:spPr/>
    </dgm:pt>
    <dgm:pt modelId="{59E09BEC-BCB3-4899-940B-158C6E422D2E}" type="pres">
      <dgm:prSet presAssocID="{8F723D0B-6968-4D76-8E98-53A4332E1917}" presName="compNode" presStyleCnt="0"/>
      <dgm:spPr/>
    </dgm:pt>
    <dgm:pt modelId="{500378AA-7395-4C75-BB2C-47491B169082}" type="pres">
      <dgm:prSet presAssocID="{8F723D0B-6968-4D76-8E98-53A4332E1917}" presName="node" presStyleLbl="node1" presStyleIdx="0" presStyleCnt="4" custScaleX="1859894" custScaleY="77509" custLinFactNeighborX="7871" custLinFactNeighborY="-75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1C4D9E-C647-4BEB-BB9B-6E9DBFFFED98}" type="pres">
      <dgm:prSet presAssocID="{8F723D0B-6968-4D76-8E98-53A4332E1917}" presName="invisiNode" presStyleLbl="node1" presStyleIdx="0" presStyleCnt="4"/>
      <dgm:spPr/>
    </dgm:pt>
    <dgm:pt modelId="{32CAC9A3-0092-4A6A-8827-98E748892735}" type="pres">
      <dgm:prSet presAssocID="{8F723D0B-6968-4D76-8E98-53A4332E1917}" presName="imagNode" presStyleLbl="fgImgPlace1" presStyleIdx="0" presStyleCnt="4" custScaleX="180374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0410FE1-FE49-441F-BFA2-696002702519}" type="pres">
      <dgm:prSet presAssocID="{CF6CB314-4866-4EC2-9867-9C72E2958682}" presName="sibTrans" presStyleLbl="sibTrans2D1" presStyleIdx="0" presStyleCnt="0"/>
      <dgm:spPr/>
    </dgm:pt>
    <dgm:pt modelId="{5183252B-FB58-43CD-82F6-1A274D37C892}" type="pres">
      <dgm:prSet presAssocID="{0CBD5B61-8490-4EB8-AB14-63BEDAA7DCFA}" presName="compNode" presStyleCnt="0"/>
      <dgm:spPr/>
    </dgm:pt>
    <dgm:pt modelId="{91DD57D6-FD08-43A4-8F83-F761F32F3795}" type="pres">
      <dgm:prSet presAssocID="{0CBD5B61-8490-4EB8-AB14-63BEDAA7DCFA}" presName="node" presStyleLbl="node1" presStyleIdx="1" presStyleCnt="4" custScaleX="1859894" custScaleY="77509" custLinFactNeighborX="7871" custLinFactNeighborY="-75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38C50B-89C9-4D09-844A-F7EB65BB386B}" type="pres">
      <dgm:prSet presAssocID="{0CBD5B61-8490-4EB8-AB14-63BEDAA7DCFA}" presName="invisiNode" presStyleLbl="node1" presStyleIdx="1" presStyleCnt="4"/>
      <dgm:spPr/>
    </dgm:pt>
    <dgm:pt modelId="{046D5CA1-804B-4553-B969-2F529A9A1617}" type="pres">
      <dgm:prSet presAssocID="{0CBD5B61-8490-4EB8-AB14-63BEDAA7DCFA}" presName="imagNode" presStyleLbl="fgImgPlace1" presStyleIdx="1" presStyleCnt="4" custScaleX="180374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887FFB0-B812-4AFD-BF80-C17C04A313F2}" type="pres">
      <dgm:prSet presAssocID="{92E4D51B-1D9B-473C-AB31-102FD41F29C0}" presName="sibTrans" presStyleLbl="sibTrans2D1" presStyleIdx="0" presStyleCnt="0"/>
      <dgm:spPr/>
    </dgm:pt>
    <dgm:pt modelId="{6A7218C5-D3A6-4AE0-85BA-F2918E7F87E0}" type="pres">
      <dgm:prSet presAssocID="{00681EAA-39BC-4AD2-97D4-BBE54D1A42D9}" presName="compNode" presStyleCnt="0"/>
      <dgm:spPr/>
    </dgm:pt>
    <dgm:pt modelId="{25A7661F-2448-441A-B232-D1BEEE5DFEAA}" type="pres">
      <dgm:prSet presAssocID="{00681EAA-39BC-4AD2-97D4-BBE54D1A42D9}" presName="node" presStyleLbl="node1" presStyleIdx="2" presStyleCnt="4" custScaleX="1859894" custScaleY="77509" custLinFactNeighborX="7871" custLinFactNeighborY="-75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05AE52-E404-480B-B654-44A579026924}" type="pres">
      <dgm:prSet presAssocID="{00681EAA-39BC-4AD2-97D4-BBE54D1A42D9}" presName="invisiNode" presStyleLbl="node1" presStyleIdx="2" presStyleCnt="4"/>
      <dgm:spPr/>
    </dgm:pt>
    <dgm:pt modelId="{94FA1D1E-FB95-4F28-8590-8A5BB3CEC31E}" type="pres">
      <dgm:prSet presAssocID="{00681EAA-39BC-4AD2-97D4-BBE54D1A42D9}" presName="imagNode" presStyleLbl="fgImgPlace1" presStyleIdx="2" presStyleCnt="4" custScaleX="180374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6CCA7115-A7CF-483F-B590-38E62461CCDE}" type="pres">
      <dgm:prSet presAssocID="{FD79D749-26F0-46BF-8664-2FC9B5DC94F8}" presName="sibTrans" presStyleLbl="sibTrans2D1" presStyleIdx="0" presStyleCnt="0"/>
      <dgm:spPr/>
    </dgm:pt>
    <dgm:pt modelId="{13794C6F-7F02-4A7F-8E5D-B56694EAAF12}" type="pres">
      <dgm:prSet presAssocID="{35E037C3-B8CB-4031-A05E-07B0583D139C}" presName="compNode" presStyleCnt="0"/>
      <dgm:spPr/>
    </dgm:pt>
    <dgm:pt modelId="{23C9423E-4AD7-476B-8A99-EFB781B587BD}" type="pres">
      <dgm:prSet presAssocID="{35E037C3-B8CB-4031-A05E-07B0583D139C}" presName="node" presStyleLbl="node1" presStyleIdx="3" presStyleCnt="4" custScaleX="1859894" custScaleY="77509" custLinFactNeighborX="7871" custLinFactNeighborY="-75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5A5294-B375-4330-AF95-DB273E22861D}" type="pres">
      <dgm:prSet presAssocID="{35E037C3-B8CB-4031-A05E-07B0583D139C}" presName="invisiNode" presStyleLbl="node1" presStyleIdx="3" presStyleCnt="4"/>
      <dgm:spPr/>
    </dgm:pt>
    <dgm:pt modelId="{5BF19A06-1B04-481E-A353-CEB786E96060}" type="pres">
      <dgm:prSet presAssocID="{35E037C3-B8CB-4031-A05E-07B0583D139C}" presName="imagNode" presStyleLbl="fgImgPlace1" presStyleIdx="3" presStyleCnt="4" custScaleX="180374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3D605ED3-47D2-41B9-9515-8F6CC05C9207}" srcId="{9A8799B7-AD7D-4805-A55B-AEFEFD5F0A9B}" destId="{8F723D0B-6968-4D76-8E98-53A4332E1917}" srcOrd="0" destOrd="0" parTransId="{129829C0-31D5-4660-B329-0479C52A8B4A}" sibTransId="{CF6CB314-4866-4EC2-9867-9C72E2958682}"/>
    <dgm:cxn modelId="{91B5BC83-9DE2-451E-BBC3-2F932A2B69FA}" type="presOf" srcId="{92E4D51B-1D9B-473C-AB31-102FD41F29C0}" destId="{3887FFB0-B812-4AFD-BF80-C17C04A313F2}" srcOrd="0" destOrd="0" presId="urn:microsoft.com/office/officeart/2005/8/layout/pList2"/>
    <dgm:cxn modelId="{B76338A0-1413-4618-83E6-50116DD0CDC0}" srcId="{9A8799B7-AD7D-4805-A55B-AEFEFD5F0A9B}" destId="{0CBD5B61-8490-4EB8-AB14-63BEDAA7DCFA}" srcOrd="1" destOrd="0" parTransId="{D230A6F9-7264-4B1B-9B82-79C02367EB22}" sibTransId="{92E4D51B-1D9B-473C-AB31-102FD41F29C0}"/>
    <dgm:cxn modelId="{2351E326-CE11-44BF-B288-580EDF92FD41}" type="presOf" srcId="{35E037C3-B8CB-4031-A05E-07B0583D139C}" destId="{23C9423E-4AD7-476B-8A99-EFB781B587BD}" srcOrd="0" destOrd="0" presId="urn:microsoft.com/office/officeart/2005/8/layout/pList2"/>
    <dgm:cxn modelId="{6CF9A937-97F0-4A7C-87B9-10AFAB18FC33}" srcId="{9A8799B7-AD7D-4805-A55B-AEFEFD5F0A9B}" destId="{00681EAA-39BC-4AD2-97D4-BBE54D1A42D9}" srcOrd="2" destOrd="0" parTransId="{01C08263-7C90-42E3-B1F5-CAAA67C6EF1B}" sibTransId="{FD79D749-26F0-46BF-8664-2FC9B5DC94F8}"/>
    <dgm:cxn modelId="{83ABAF05-9AE7-4BE6-A522-6DE732F150E5}" type="presOf" srcId="{0CBD5B61-8490-4EB8-AB14-63BEDAA7DCFA}" destId="{91DD57D6-FD08-43A4-8F83-F761F32F3795}" srcOrd="0" destOrd="0" presId="urn:microsoft.com/office/officeart/2005/8/layout/pList2"/>
    <dgm:cxn modelId="{33D65D3D-57E6-49FA-B7AE-3EC2E5757468}" type="presOf" srcId="{FD79D749-26F0-46BF-8664-2FC9B5DC94F8}" destId="{6CCA7115-A7CF-483F-B590-38E62461CCDE}" srcOrd="0" destOrd="0" presId="urn:microsoft.com/office/officeart/2005/8/layout/pList2"/>
    <dgm:cxn modelId="{6F1DD465-CC3B-4B42-8D41-1D3F2175C5B6}" type="presOf" srcId="{CF6CB314-4866-4EC2-9867-9C72E2958682}" destId="{00410FE1-FE49-441F-BFA2-696002702519}" srcOrd="0" destOrd="0" presId="urn:microsoft.com/office/officeart/2005/8/layout/pList2"/>
    <dgm:cxn modelId="{0C79F937-BD9A-4781-8F6B-CAD4A65519B8}" srcId="{9A8799B7-AD7D-4805-A55B-AEFEFD5F0A9B}" destId="{35E037C3-B8CB-4031-A05E-07B0583D139C}" srcOrd="3" destOrd="0" parTransId="{7989C6D7-9D9E-4D1A-9AB6-FCD119123B25}" sibTransId="{DE9F2783-8862-4844-9FD3-620E59C56106}"/>
    <dgm:cxn modelId="{4246CD82-FB56-419F-AF09-110A6EF8499F}" type="presOf" srcId="{9A8799B7-AD7D-4805-A55B-AEFEFD5F0A9B}" destId="{CD7E3F21-830B-4047-B73F-76B85C0D51FA}" srcOrd="0" destOrd="0" presId="urn:microsoft.com/office/officeart/2005/8/layout/pList2"/>
    <dgm:cxn modelId="{C27E1632-E961-455B-9DCA-63A6594AD9B5}" type="presOf" srcId="{8F723D0B-6968-4D76-8E98-53A4332E1917}" destId="{500378AA-7395-4C75-BB2C-47491B169082}" srcOrd="0" destOrd="0" presId="urn:microsoft.com/office/officeart/2005/8/layout/pList2"/>
    <dgm:cxn modelId="{1696E69E-157F-45B1-A541-8CF20BD36F4C}" type="presOf" srcId="{00681EAA-39BC-4AD2-97D4-BBE54D1A42D9}" destId="{25A7661F-2448-441A-B232-D1BEEE5DFEAA}" srcOrd="0" destOrd="0" presId="urn:microsoft.com/office/officeart/2005/8/layout/pList2"/>
    <dgm:cxn modelId="{FAA666EB-128B-4A3F-9CB6-86011E4A67CD}" type="presParOf" srcId="{CD7E3F21-830B-4047-B73F-76B85C0D51FA}" destId="{41DBBB24-3C59-40D5-9E12-B1BA2EA8D1EA}" srcOrd="0" destOrd="0" presId="urn:microsoft.com/office/officeart/2005/8/layout/pList2"/>
    <dgm:cxn modelId="{DCC69ED3-01F6-4744-B4B1-194B6F7AED91}" type="presParOf" srcId="{CD7E3F21-830B-4047-B73F-76B85C0D51FA}" destId="{40737570-9336-4C92-A0C2-E9529B10B8EF}" srcOrd="1" destOrd="0" presId="urn:microsoft.com/office/officeart/2005/8/layout/pList2"/>
    <dgm:cxn modelId="{6D43F37E-E724-4243-B2D6-F74E867950CA}" type="presParOf" srcId="{40737570-9336-4C92-A0C2-E9529B10B8EF}" destId="{59E09BEC-BCB3-4899-940B-158C6E422D2E}" srcOrd="0" destOrd="0" presId="urn:microsoft.com/office/officeart/2005/8/layout/pList2"/>
    <dgm:cxn modelId="{3F2781AB-0CE3-409A-9699-C573B8BB6C64}" type="presParOf" srcId="{59E09BEC-BCB3-4899-940B-158C6E422D2E}" destId="{500378AA-7395-4C75-BB2C-47491B169082}" srcOrd="0" destOrd="0" presId="urn:microsoft.com/office/officeart/2005/8/layout/pList2"/>
    <dgm:cxn modelId="{3C6D9FE3-34B0-4E3D-9521-FF2CFFB7D3B6}" type="presParOf" srcId="{59E09BEC-BCB3-4899-940B-158C6E422D2E}" destId="{3E1C4D9E-C647-4BEB-BB9B-6E9DBFFFED98}" srcOrd="1" destOrd="0" presId="urn:microsoft.com/office/officeart/2005/8/layout/pList2"/>
    <dgm:cxn modelId="{186F52AF-3980-4078-9D38-494DA2AEF22B}" type="presParOf" srcId="{59E09BEC-BCB3-4899-940B-158C6E422D2E}" destId="{32CAC9A3-0092-4A6A-8827-98E748892735}" srcOrd="2" destOrd="0" presId="urn:microsoft.com/office/officeart/2005/8/layout/pList2"/>
    <dgm:cxn modelId="{E9F5BCBC-50DE-4DF4-8CF6-6AA059790010}" type="presParOf" srcId="{40737570-9336-4C92-A0C2-E9529B10B8EF}" destId="{00410FE1-FE49-441F-BFA2-696002702519}" srcOrd="1" destOrd="0" presId="urn:microsoft.com/office/officeart/2005/8/layout/pList2"/>
    <dgm:cxn modelId="{1A47BBD3-729A-49B9-BA18-3BA2E072E572}" type="presParOf" srcId="{40737570-9336-4C92-A0C2-E9529B10B8EF}" destId="{5183252B-FB58-43CD-82F6-1A274D37C892}" srcOrd="2" destOrd="0" presId="urn:microsoft.com/office/officeart/2005/8/layout/pList2"/>
    <dgm:cxn modelId="{EB585F2C-8F45-4034-920F-81C3E2086B0E}" type="presParOf" srcId="{5183252B-FB58-43CD-82F6-1A274D37C892}" destId="{91DD57D6-FD08-43A4-8F83-F761F32F3795}" srcOrd="0" destOrd="0" presId="urn:microsoft.com/office/officeart/2005/8/layout/pList2"/>
    <dgm:cxn modelId="{0234E27C-BA15-4BF7-A41E-382EC876EE11}" type="presParOf" srcId="{5183252B-FB58-43CD-82F6-1A274D37C892}" destId="{F238C50B-89C9-4D09-844A-F7EB65BB386B}" srcOrd="1" destOrd="0" presId="urn:microsoft.com/office/officeart/2005/8/layout/pList2"/>
    <dgm:cxn modelId="{1C0ED816-53F1-4061-9ACF-108131F04154}" type="presParOf" srcId="{5183252B-FB58-43CD-82F6-1A274D37C892}" destId="{046D5CA1-804B-4553-B969-2F529A9A1617}" srcOrd="2" destOrd="0" presId="urn:microsoft.com/office/officeart/2005/8/layout/pList2"/>
    <dgm:cxn modelId="{3BB2F705-45A9-439E-925B-74C040BE1A78}" type="presParOf" srcId="{40737570-9336-4C92-A0C2-E9529B10B8EF}" destId="{3887FFB0-B812-4AFD-BF80-C17C04A313F2}" srcOrd="3" destOrd="0" presId="urn:microsoft.com/office/officeart/2005/8/layout/pList2"/>
    <dgm:cxn modelId="{D3346176-5C2E-4CD4-9540-28C6A0DF12C1}" type="presParOf" srcId="{40737570-9336-4C92-A0C2-E9529B10B8EF}" destId="{6A7218C5-D3A6-4AE0-85BA-F2918E7F87E0}" srcOrd="4" destOrd="0" presId="urn:microsoft.com/office/officeart/2005/8/layout/pList2"/>
    <dgm:cxn modelId="{A0072FDA-308F-434D-AB9A-7B6AC8D49DD1}" type="presParOf" srcId="{6A7218C5-D3A6-4AE0-85BA-F2918E7F87E0}" destId="{25A7661F-2448-441A-B232-D1BEEE5DFEAA}" srcOrd="0" destOrd="0" presId="urn:microsoft.com/office/officeart/2005/8/layout/pList2"/>
    <dgm:cxn modelId="{F40020C6-2023-4CFE-8588-F170856B1A37}" type="presParOf" srcId="{6A7218C5-D3A6-4AE0-85BA-F2918E7F87E0}" destId="{8C05AE52-E404-480B-B654-44A579026924}" srcOrd="1" destOrd="0" presId="urn:microsoft.com/office/officeart/2005/8/layout/pList2"/>
    <dgm:cxn modelId="{C863ED93-6BFF-4772-A18A-7229A675A711}" type="presParOf" srcId="{6A7218C5-D3A6-4AE0-85BA-F2918E7F87E0}" destId="{94FA1D1E-FB95-4F28-8590-8A5BB3CEC31E}" srcOrd="2" destOrd="0" presId="urn:microsoft.com/office/officeart/2005/8/layout/pList2"/>
    <dgm:cxn modelId="{E89D3681-D5D3-488B-AEA4-5606BB4A1442}" type="presParOf" srcId="{40737570-9336-4C92-A0C2-E9529B10B8EF}" destId="{6CCA7115-A7CF-483F-B590-38E62461CCDE}" srcOrd="5" destOrd="0" presId="urn:microsoft.com/office/officeart/2005/8/layout/pList2"/>
    <dgm:cxn modelId="{C2A2E0C8-D735-46D4-BCFB-E7201BACCCF2}" type="presParOf" srcId="{40737570-9336-4C92-A0C2-E9529B10B8EF}" destId="{13794C6F-7F02-4A7F-8E5D-B56694EAAF12}" srcOrd="6" destOrd="0" presId="urn:microsoft.com/office/officeart/2005/8/layout/pList2"/>
    <dgm:cxn modelId="{50E38868-BB5B-4767-9CB1-9AE6FC7A5007}" type="presParOf" srcId="{13794C6F-7F02-4A7F-8E5D-B56694EAAF12}" destId="{23C9423E-4AD7-476B-8A99-EFB781B587BD}" srcOrd="0" destOrd="0" presId="urn:microsoft.com/office/officeart/2005/8/layout/pList2"/>
    <dgm:cxn modelId="{C1C9C88F-9700-4A56-A405-DF45A0397B13}" type="presParOf" srcId="{13794C6F-7F02-4A7F-8E5D-B56694EAAF12}" destId="{D35A5294-B375-4330-AF95-DB273E22861D}" srcOrd="1" destOrd="0" presId="urn:microsoft.com/office/officeart/2005/8/layout/pList2"/>
    <dgm:cxn modelId="{4ED9D53A-9E0F-425F-A6EF-FB3518D378C1}" type="presParOf" srcId="{13794C6F-7F02-4A7F-8E5D-B56694EAAF12}" destId="{5BF19A06-1B04-481E-A353-CEB786E96060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D0EF488-F6A9-41DF-BBDA-421D3FCB0EBC}" type="doc">
      <dgm:prSet loTypeId="urn:microsoft.com/office/officeart/2008/layout/AlternatingPictureBlocks" loCatId="picture" qsTypeId="urn:microsoft.com/office/officeart/2005/8/quickstyle/simple1" qsCatId="simple" csTypeId="urn:microsoft.com/office/officeart/2005/8/colors/accent1_2" csCatId="accent1" phldr="1"/>
      <dgm:spPr/>
    </dgm:pt>
    <dgm:pt modelId="{417E220F-17B2-467C-9C86-83E29F97A241}">
      <dgm:prSet phldrT="[Текст]"/>
      <dgm:spPr>
        <a:solidFill>
          <a:srgbClr val="037F49"/>
        </a:solidFill>
      </dgm:spPr>
      <dgm:t>
        <a:bodyPr/>
        <a:lstStyle/>
        <a:p>
          <a:r>
            <a:rPr lang="uk-UA" dirty="0" smtClean="0">
              <a:latin typeface="Innerspace" panose="02000000000000000000" pitchFamily="50" charset="-52"/>
            </a:rPr>
            <a:t>Семінар для відповідальних за еколого-натуралістичну роботу та педагогічних працівників, які працюють за відповідним напрямом діяльності, територіальних громадах Донецької області.</a:t>
          </a:r>
          <a:endParaRPr lang="ru-RU" dirty="0"/>
        </a:p>
      </dgm:t>
    </dgm:pt>
    <dgm:pt modelId="{78395C13-AF27-4B54-9CB3-C38EE2D70F1B}" type="parTrans" cxnId="{685545F2-18D2-4F40-9E97-B1C8C36C19D7}">
      <dgm:prSet/>
      <dgm:spPr/>
      <dgm:t>
        <a:bodyPr/>
        <a:lstStyle/>
        <a:p>
          <a:endParaRPr lang="ru-RU"/>
        </a:p>
      </dgm:t>
    </dgm:pt>
    <dgm:pt modelId="{56056BA6-BEB0-404A-B8CE-8EB299973997}" type="sibTrans" cxnId="{685545F2-18D2-4F40-9E97-B1C8C36C19D7}">
      <dgm:prSet/>
      <dgm:spPr/>
      <dgm:t>
        <a:bodyPr/>
        <a:lstStyle/>
        <a:p>
          <a:endParaRPr lang="ru-RU"/>
        </a:p>
      </dgm:t>
    </dgm:pt>
    <dgm:pt modelId="{502929EE-E6EB-48BD-BC7C-57188BCD343E}">
      <dgm:prSet phldrT="[Текст]"/>
      <dgm:spPr>
        <a:solidFill>
          <a:srgbClr val="037F49"/>
        </a:solidFill>
      </dgm:spPr>
      <dgm:t>
        <a:bodyPr/>
        <a:lstStyle/>
        <a:p>
          <a:r>
            <a:rPr lang="uk-UA" dirty="0" smtClean="0">
              <a:latin typeface="Innerspace" panose="02000000000000000000" pitchFamily="50" charset="-52"/>
            </a:rPr>
            <a:t>Також часто беремо участь у якості членів та членкинь журі у різноманітних конкурсах та конференціях, організованих ДОЕНЦ.</a:t>
          </a:r>
          <a:endParaRPr lang="ru-RU" dirty="0"/>
        </a:p>
      </dgm:t>
    </dgm:pt>
    <dgm:pt modelId="{5357DC0E-038B-4FD1-97DA-ACB9B477ED35}" type="parTrans" cxnId="{803C744B-3FB2-4C89-AC1A-B366FAA50CAA}">
      <dgm:prSet/>
      <dgm:spPr/>
      <dgm:t>
        <a:bodyPr/>
        <a:lstStyle/>
        <a:p>
          <a:endParaRPr lang="ru-RU"/>
        </a:p>
      </dgm:t>
    </dgm:pt>
    <dgm:pt modelId="{05A7D578-9076-4ED8-A65C-751732D40216}" type="sibTrans" cxnId="{803C744B-3FB2-4C89-AC1A-B366FAA50CAA}">
      <dgm:prSet/>
      <dgm:spPr/>
      <dgm:t>
        <a:bodyPr/>
        <a:lstStyle/>
        <a:p>
          <a:endParaRPr lang="ru-RU"/>
        </a:p>
      </dgm:t>
    </dgm:pt>
    <dgm:pt modelId="{91D0D73B-CB1E-427C-AA5E-6F6ED06FFA88}" type="pres">
      <dgm:prSet presAssocID="{3D0EF488-F6A9-41DF-BBDA-421D3FCB0EBC}" presName="linearFlow" presStyleCnt="0">
        <dgm:presLayoutVars>
          <dgm:dir/>
          <dgm:resizeHandles val="exact"/>
        </dgm:presLayoutVars>
      </dgm:prSet>
      <dgm:spPr/>
    </dgm:pt>
    <dgm:pt modelId="{F71B5BAC-6B68-4B9D-9EE1-DE93BF0977DC}" type="pres">
      <dgm:prSet presAssocID="{417E220F-17B2-467C-9C86-83E29F97A241}" presName="comp" presStyleCnt="0"/>
      <dgm:spPr/>
    </dgm:pt>
    <dgm:pt modelId="{0467B452-8787-4721-89EF-F5135C1D8498}" type="pres">
      <dgm:prSet presAssocID="{417E220F-17B2-467C-9C86-83E29F97A241}" presName="rect2" presStyleLbl="node1" presStyleIdx="0" presStyleCnt="2" custScaleX="598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CDA449-C76E-4A6E-8E13-2659174DCB35}" type="pres">
      <dgm:prSet presAssocID="{417E220F-17B2-467C-9C86-83E29F97A241}" presName="rect1" presStyleLbl="lnNode1" presStyleIdx="0" presStyleCnt="2" custScaleX="18415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A03A6EE-CBA1-4C67-8494-D70085FD0C70}" type="pres">
      <dgm:prSet presAssocID="{56056BA6-BEB0-404A-B8CE-8EB299973997}" presName="sibTrans" presStyleCnt="0"/>
      <dgm:spPr/>
    </dgm:pt>
    <dgm:pt modelId="{123AE28A-64DB-453F-99B4-4A6D413508D5}" type="pres">
      <dgm:prSet presAssocID="{502929EE-E6EB-48BD-BC7C-57188BCD343E}" presName="comp" presStyleCnt="0"/>
      <dgm:spPr/>
    </dgm:pt>
    <dgm:pt modelId="{FDA023A6-0E32-44D9-A1DF-719F692232A5}" type="pres">
      <dgm:prSet presAssocID="{502929EE-E6EB-48BD-BC7C-57188BCD343E}" presName="rect2" presStyleLbl="node1" presStyleIdx="1" presStyleCnt="2" custScaleX="507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183E27-54A6-453F-8F9A-7C3DF6F7C635}" type="pres">
      <dgm:prSet presAssocID="{502929EE-E6EB-48BD-BC7C-57188BCD343E}" presName="rect1" presStyleLbl="lnNode1" presStyleIdx="1" presStyleCnt="2" custScaleX="20351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685545F2-18D2-4F40-9E97-B1C8C36C19D7}" srcId="{3D0EF488-F6A9-41DF-BBDA-421D3FCB0EBC}" destId="{417E220F-17B2-467C-9C86-83E29F97A241}" srcOrd="0" destOrd="0" parTransId="{78395C13-AF27-4B54-9CB3-C38EE2D70F1B}" sibTransId="{56056BA6-BEB0-404A-B8CE-8EB299973997}"/>
    <dgm:cxn modelId="{DD8FED49-8A3D-4B7B-B57D-6B2F3D64C064}" type="presOf" srcId="{417E220F-17B2-467C-9C86-83E29F97A241}" destId="{0467B452-8787-4721-89EF-F5135C1D8498}" srcOrd="0" destOrd="0" presId="urn:microsoft.com/office/officeart/2008/layout/AlternatingPictureBlocks"/>
    <dgm:cxn modelId="{993E24EE-D48E-48F4-83D4-ECDAE3AF341D}" type="presOf" srcId="{502929EE-E6EB-48BD-BC7C-57188BCD343E}" destId="{FDA023A6-0E32-44D9-A1DF-719F692232A5}" srcOrd="0" destOrd="0" presId="urn:microsoft.com/office/officeart/2008/layout/AlternatingPictureBlocks"/>
    <dgm:cxn modelId="{D470DEAB-B0B0-4409-83B2-F164599F3CA1}" type="presOf" srcId="{3D0EF488-F6A9-41DF-BBDA-421D3FCB0EBC}" destId="{91D0D73B-CB1E-427C-AA5E-6F6ED06FFA88}" srcOrd="0" destOrd="0" presId="urn:microsoft.com/office/officeart/2008/layout/AlternatingPictureBlocks"/>
    <dgm:cxn modelId="{803C744B-3FB2-4C89-AC1A-B366FAA50CAA}" srcId="{3D0EF488-F6A9-41DF-BBDA-421D3FCB0EBC}" destId="{502929EE-E6EB-48BD-BC7C-57188BCD343E}" srcOrd="1" destOrd="0" parTransId="{5357DC0E-038B-4FD1-97DA-ACB9B477ED35}" sibTransId="{05A7D578-9076-4ED8-A65C-751732D40216}"/>
    <dgm:cxn modelId="{3CDAA0DA-8458-4F9D-A0BE-3F4D8FCC764E}" type="presParOf" srcId="{91D0D73B-CB1E-427C-AA5E-6F6ED06FFA88}" destId="{F71B5BAC-6B68-4B9D-9EE1-DE93BF0977DC}" srcOrd="0" destOrd="0" presId="urn:microsoft.com/office/officeart/2008/layout/AlternatingPictureBlocks"/>
    <dgm:cxn modelId="{C3E9FBA3-9128-4C6E-998E-95CF546BD146}" type="presParOf" srcId="{F71B5BAC-6B68-4B9D-9EE1-DE93BF0977DC}" destId="{0467B452-8787-4721-89EF-F5135C1D8498}" srcOrd="0" destOrd="0" presId="urn:microsoft.com/office/officeart/2008/layout/AlternatingPictureBlocks"/>
    <dgm:cxn modelId="{A9F421BD-AF7E-4CC9-A1DE-3C5E74A5B27E}" type="presParOf" srcId="{F71B5BAC-6B68-4B9D-9EE1-DE93BF0977DC}" destId="{9FCDA449-C76E-4A6E-8E13-2659174DCB35}" srcOrd="1" destOrd="0" presId="urn:microsoft.com/office/officeart/2008/layout/AlternatingPictureBlocks"/>
    <dgm:cxn modelId="{538EC402-C3C9-45B4-B020-DC05474E795D}" type="presParOf" srcId="{91D0D73B-CB1E-427C-AA5E-6F6ED06FFA88}" destId="{0A03A6EE-CBA1-4C67-8494-D70085FD0C70}" srcOrd="1" destOrd="0" presId="urn:microsoft.com/office/officeart/2008/layout/AlternatingPictureBlocks"/>
    <dgm:cxn modelId="{FD33DA9F-42DB-4F91-8DEC-18040A1D5BD1}" type="presParOf" srcId="{91D0D73B-CB1E-427C-AA5E-6F6ED06FFA88}" destId="{123AE28A-64DB-453F-99B4-4A6D413508D5}" srcOrd="2" destOrd="0" presId="urn:microsoft.com/office/officeart/2008/layout/AlternatingPictureBlocks"/>
    <dgm:cxn modelId="{DA0E3A46-33D3-4764-B66E-7350E72D74EE}" type="presParOf" srcId="{123AE28A-64DB-453F-99B4-4A6D413508D5}" destId="{FDA023A6-0E32-44D9-A1DF-719F692232A5}" srcOrd="0" destOrd="0" presId="urn:microsoft.com/office/officeart/2008/layout/AlternatingPictureBlocks"/>
    <dgm:cxn modelId="{6C4F0B79-EAAB-49D4-9001-E6F8FC7D9540}" type="presParOf" srcId="{123AE28A-64DB-453F-99B4-4A6D413508D5}" destId="{19183E27-54A6-453F-8F9A-7C3DF6F7C635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73C4EE1-2EE3-472B-A7A2-3DD4FD6FAD88}" type="doc">
      <dgm:prSet loTypeId="urn:microsoft.com/office/officeart/2009/3/layout/Spiral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4EEA09-D9F2-47BB-83ED-DFEAC17D8A57}">
      <dgm:prSet/>
      <dgm:spPr/>
      <dgm:t>
        <a:bodyPr/>
        <a:lstStyle/>
        <a:p>
          <a:endParaRPr lang="ru-RU"/>
        </a:p>
      </dgm:t>
    </dgm:pt>
    <dgm:pt modelId="{FCE5EC6D-F998-4220-802C-A77ED1E4B640}" type="parTrans" cxnId="{77B09408-86A8-44F8-AAFE-E102EC43FB0A}">
      <dgm:prSet/>
      <dgm:spPr/>
      <dgm:t>
        <a:bodyPr/>
        <a:lstStyle/>
        <a:p>
          <a:endParaRPr lang="ru-RU"/>
        </a:p>
      </dgm:t>
    </dgm:pt>
    <dgm:pt modelId="{D8F0FB24-F623-4B85-91CC-0EE08772CD0B}" type="sibTrans" cxnId="{77B09408-86A8-44F8-AAFE-E102EC43FB0A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rgbClr val="037F49"/>
          </a:solidFill>
        </a:ln>
      </dgm:spPr>
      <dgm:t>
        <a:bodyPr/>
        <a:lstStyle/>
        <a:p>
          <a:endParaRPr lang="ru-RU"/>
        </a:p>
      </dgm:t>
    </dgm:pt>
    <dgm:pt modelId="{EB9B4C1E-7BA1-41A6-9C26-948547EA8DBA}">
      <dgm:prSet/>
      <dgm:spPr/>
      <dgm:t>
        <a:bodyPr/>
        <a:lstStyle/>
        <a:p>
          <a:endParaRPr lang="ru-RU"/>
        </a:p>
      </dgm:t>
    </dgm:pt>
    <dgm:pt modelId="{BE37814A-064E-4E0A-98CB-FE87B0A87FB1}" type="parTrans" cxnId="{4C7F4AEB-E969-4212-B4D3-96F1417D8A56}">
      <dgm:prSet/>
      <dgm:spPr/>
      <dgm:t>
        <a:bodyPr/>
        <a:lstStyle/>
        <a:p>
          <a:endParaRPr lang="ru-RU"/>
        </a:p>
      </dgm:t>
    </dgm:pt>
    <dgm:pt modelId="{92E47F49-F951-430E-8EFF-A2A1BCCE5149}" type="sibTrans" cxnId="{4C7F4AEB-E969-4212-B4D3-96F1417D8A56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rgbClr val="037F49"/>
          </a:solidFill>
        </a:ln>
      </dgm:spPr>
      <dgm:t>
        <a:bodyPr/>
        <a:lstStyle/>
        <a:p>
          <a:endParaRPr lang="ru-RU"/>
        </a:p>
      </dgm:t>
    </dgm:pt>
    <dgm:pt modelId="{D39BC3A1-FFC3-442E-879D-1ABF0DA28740}">
      <dgm:prSet/>
      <dgm:spPr/>
      <dgm:t>
        <a:bodyPr/>
        <a:lstStyle/>
        <a:p>
          <a:endParaRPr lang="ru-RU"/>
        </a:p>
      </dgm:t>
    </dgm:pt>
    <dgm:pt modelId="{45CF49AB-7E43-4DFB-A8B2-78068D21FD41}" type="parTrans" cxnId="{FA49C042-732A-4882-9196-53A03C9530F9}">
      <dgm:prSet/>
      <dgm:spPr/>
      <dgm:t>
        <a:bodyPr/>
        <a:lstStyle/>
        <a:p>
          <a:endParaRPr lang="ru-RU"/>
        </a:p>
      </dgm:t>
    </dgm:pt>
    <dgm:pt modelId="{08C546F6-B6CB-43A7-85F3-472F3608AB6E}" type="sibTrans" cxnId="{FA49C042-732A-4882-9196-53A03C9530F9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rgbClr val="037F49"/>
          </a:solidFill>
        </a:ln>
      </dgm:spPr>
      <dgm:t>
        <a:bodyPr/>
        <a:lstStyle/>
        <a:p>
          <a:endParaRPr lang="ru-RU"/>
        </a:p>
      </dgm:t>
    </dgm:pt>
    <dgm:pt modelId="{1F1FFA3C-B0C4-416A-994C-4304E6D7D9B3}" type="pres">
      <dgm:prSet presAssocID="{E73C4EE1-2EE3-472B-A7A2-3DD4FD6FAD88}" presName="Name0" presStyleCnt="0">
        <dgm:presLayoutVars>
          <dgm:chMax val="5"/>
          <dgm:dir/>
        </dgm:presLayoutVars>
      </dgm:prSet>
      <dgm:spPr/>
    </dgm:pt>
    <dgm:pt modelId="{9C5A7701-C5DE-4029-83BA-299EACD33C4E}" type="pres">
      <dgm:prSet presAssocID="{E73C4EE1-2EE3-472B-A7A2-3DD4FD6FAD88}" presName="picts" presStyleCnt="0"/>
      <dgm:spPr/>
    </dgm:pt>
    <dgm:pt modelId="{DD9A759B-0CF1-4783-A59A-BD7719DCCD8F}" type="pres">
      <dgm:prSet presAssocID="{E73C4EE1-2EE3-472B-A7A2-3DD4FD6FAD88}" presName="space1" presStyleCnt="0"/>
      <dgm:spPr/>
    </dgm:pt>
    <dgm:pt modelId="{3B8B3D68-DEE3-4A74-8E49-CDEC40D9A113}" type="pres">
      <dgm:prSet presAssocID="{E73C4EE1-2EE3-472B-A7A2-3DD4FD6FAD88}" presName="space2" presStyleCnt="0"/>
      <dgm:spPr/>
    </dgm:pt>
    <dgm:pt modelId="{B6080AFE-AE11-452A-B2D0-7964BBE0912B}" type="pres">
      <dgm:prSet presAssocID="{D8F0FB24-F623-4B85-91CC-0EE08772CD0B}" presName="pictA1" presStyleCnt="0"/>
      <dgm:spPr/>
    </dgm:pt>
    <dgm:pt modelId="{C33EC03A-269E-4C64-AB16-CF52DB136729}" type="pres">
      <dgm:prSet presAssocID="{D8F0FB24-F623-4B85-91CC-0EE08772CD0B}" presName="imageRepeatNode" presStyleLbl="alignNode1" presStyleIdx="0" presStyleCnt="5"/>
      <dgm:spPr/>
    </dgm:pt>
    <dgm:pt modelId="{6701A73D-6F35-4A4F-8270-C03B2DBE80FF}" type="pres">
      <dgm:prSet presAssocID="{D8F0FB24-F623-4B85-91CC-0EE08772CD0B}" presName="oneDotPict" presStyleCnt="0"/>
      <dgm:spPr/>
    </dgm:pt>
    <dgm:pt modelId="{3A49FB34-9014-47D4-AAFF-4C85556E6BA8}" type="pres">
      <dgm:prSet presAssocID="{D8F0FB24-F623-4B85-91CC-0EE08772CD0B}" presName="dotPict_11" presStyleLbl="solidFgAcc1" presStyleIdx="0" presStyleCnt="12"/>
      <dgm:spPr/>
    </dgm:pt>
    <dgm:pt modelId="{112E2FD6-5BB6-4745-A5E5-ECE7BD20FC33}" type="pres">
      <dgm:prSet presAssocID="{92E47F49-F951-430E-8EFF-A2A1BCCE5149}" presName="pictA2" presStyleCnt="0"/>
      <dgm:spPr/>
    </dgm:pt>
    <dgm:pt modelId="{2BA9265E-20C5-44FD-AECA-3640FA90D791}" type="pres">
      <dgm:prSet presAssocID="{92E47F49-F951-430E-8EFF-A2A1BCCE5149}" presName="imageRepeatNode" presStyleLbl="alignNode1" presStyleIdx="1" presStyleCnt="5"/>
      <dgm:spPr/>
    </dgm:pt>
    <dgm:pt modelId="{9CEBE68C-A10E-4545-96A5-5339C618B5FA}" type="pres">
      <dgm:prSet presAssocID="{92E47F49-F951-430E-8EFF-A2A1BCCE5149}" presName="twoDotsPict" presStyleCnt="0"/>
      <dgm:spPr/>
    </dgm:pt>
    <dgm:pt modelId="{942770DA-511F-4020-B572-FA4DB1F8C8ED}" type="pres">
      <dgm:prSet presAssocID="{92E47F49-F951-430E-8EFF-A2A1BCCE5149}" presName="dotPict_21" presStyleLbl="solidFgAcc1" presStyleIdx="1" presStyleCnt="12"/>
      <dgm:spPr/>
    </dgm:pt>
    <dgm:pt modelId="{00C5A1E6-89D2-4364-983E-5E507335B95F}" type="pres">
      <dgm:prSet presAssocID="{92E47F49-F951-430E-8EFF-A2A1BCCE5149}" presName="dotPict_22" presStyleLbl="solidFgAcc1" presStyleIdx="2" presStyleCnt="12"/>
      <dgm:spPr/>
    </dgm:pt>
    <dgm:pt modelId="{DC825E27-1822-4776-838A-4646369C4169}" type="pres">
      <dgm:prSet presAssocID="{08C546F6-B6CB-43A7-85F3-472F3608AB6E}" presName="pictA3" presStyleCnt="0"/>
      <dgm:spPr/>
    </dgm:pt>
    <dgm:pt modelId="{C39A3641-7759-4041-9463-31D6F84701DC}" type="pres">
      <dgm:prSet presAssocID="{08C546F6-B6CB-43A7-85F3-472F3608AB6E}" presName="imageRepeatNode" presStyleLbl="alignNode1" presStyleIdx="2" presStyleCnt="5"/>
      <dgm:spPr/>
    </dgm:pt>
    <dgm:pt modelId="{99FB9955-CDAC-43FB-B757-91D5B5B40B6C}" type="pres">
      <dgm:prSet presAssocID="{08C546F6-B6CB-43A7-85F3-472F3608AB6E}" presName="threeDotsPict" presStyleCnt="0"/>
      <dgm:spPr/>
    </dgm:pt>
    <dgm:pt modelId="{E7E0E339-F55F-49A4-8C61-BA2B13EC6E78}" type="pres">
      <dgm:prSet presAssocID="{08C546F6-B6CB-43A7-85F3-472F3608AB6E}" presName="dotPict_31" presStyleLbl="solidFgAcc1" presStyleIdx="3" presStyleCnt="12"/>
      <dgm:spPr/>
    </dgm:pt>
    <dgm:pt modelId="{9C314D22-0A35-4D42-81E2-E969AAEAA3C2}" type="pres">
      <dgm:prSet presAssocID="{08C546F6-B6CB-43A7-85F3-472F3608AB6E}" presName="dotPict_32" presStyleLbl="solidFgAcc1" presStyleIdx="4" presStyleCnt="12"/>
      <dgm:spPr/>
    </dgm:pt>
    <dgm:pt modelId="{E5A471E3-CADC-4237-8CD2-B76B71E82793}" type="pres">
      <dgm:prSet presAssocID="{08C546F6-B6CB-43A7-85F3-472F3608AB6E}" presName="dotPict_33" presStyleLbl="solidFgAcc1" presStyleIdx="5" presStyleCnt="12"/>
      <dgm:spPr/>
    </dgm:pt>
    <dgm:pt modelId="{CD6AA713-B984-4709-BF21-ED4B4829A5E6}" type="pres">
      <dgm:prSet presAssocID="{E73C4EE1-2EE3-472B-A7A2-3DD4FD6FAD88}" presName="pictB4" presStyleLbl="alignNode1" presStyleIdx="3" presStyleCnt="5"/>
      <dgm:spPr>
        <a:solidFill>
          <a:srgbClr val="037F49"/>
        </a:solidFill>
        <a:ln>
          <a:solidFill>
            <a:srgbClr val="037F49"/>
          </a:solidFill>
        </a:ln>
      </dgm:spPr>
    </dgm:pt>
    <dgm:pt modelId="{7177CA52-8040-4836-B2A9-63E0A4DB3D88}" type="pres">
      <dgm:prSet presAssocID="{E73C4EE1-2EE3-472B-A7A2-3DD4FD6FAD88}" presName="pictB5" presStyleLbl="alignNode1" presStyleIdx="4" presStyleCnt="5"/>
      <dgm:spPr>
        <a:solidFill>
          <a:srgbClr val="037F49"/>
        </a:solidFill>
        <a:ln>
          <a:solidFill>
            <a:srgbClr val="037F49"/>
          </a:solidFill>
        </a:ln>
      </dgm:spPr>
    </dgm:pt>
    <dgm:pt modelId="{FF8587BE-5669-473C-94D4-3095948FD944}" type="pres">
      <dgm:prSet presAssocID="{E73C4EE1-2EE3-472B-A7A2-3DD4FD6FAD88}" presName="txLine" presStyleCnt="0"/>
      <dgm:spPr/>
    </dgm:pt>
    <dgm:pt modelId="{9EA9E03B-B384-4954-833A-92BB4C2BFE75}" type="pres">
      <dgm:prSet presAssocID="{784EEA09-D9F2-47BB-83ED-DFEAC17D8A57}" presName="oneDotTx" presStyleCnt="0"/>
      <dgm:spPr/>
    </dgm:pt>
    <dgm:pt modelId="{194C67CD-B3E5-4141-98D5-95A22CA1EF9B}" type="pres">
      <dgm:prSet presAssocID="{784EEA09-D9F2-47BB-83ED-DFEAC17D8A57}" presName="dotTx_11" presStyleLbl="solidFgAcc1" presStyleIdx="6" presStyleCnt="12"/>
      <dgm:spPr/>
    </dgm:pt>
    <dgm:pt modelId="{AD734631-49AD-4F35-8FFB-94FC04505B6B}" type="pres">
      <dgm:prSet presAssocID="{784EEA09-D9F2-47BB-83ED-DFEAC17D8A57}" presName="Name37" presStyleLbl="revTx" presStyleIdx="0" presStyleCnt="3">
        <dgm:presLayoutVars>
          <dgm:bulletEnabled val="1"/>
        </dgm:presLayoutVars>
      </dgm:prSet>
      <dgm:spPr/>
    </dgm:pt>
    <dgm:pt modelId="{3FDAAEF7-23D2-4836-A254-4E3C2A7FE792}" type="pres">
      <dgm:prSet presAssocID="{EB9B4C1E-7BA1-41A6-9C26-948547EA8DBA}" presName="twoDotsTx" presStyleCnt="0"/>
      <dgm:spPr/>
    </dgm:pt>
    <dgm:pt modelId="{7E52E437-D76A-44FC-BBC3-11D4E08E8D92}" type="pres">
      <dgm:prSet presAssocID="{EB9B4C1E-7BA1-41A6-9C26-948547EA8DBA}" presName="dotTx_21" presStyleLbl="solidFgAcc1" presStyleIdx="7" presStyleCnt="12"/>
      <dgm:spPr/>
    </dgm:pt>
    <dgm:pt modelId="{A3A82B09-4C1C-495C-8943-0F317521FD93}" type="pres">
      <dgm:prSet presAssocID="{EB9B4C1E-7BA1-41A6-9C26-948547EA8DBA}" presName="dotTx_22" presStyleLbl="solidFgAcc1" presStyleIdx="8" presStyleCnt="12"/>
      <dgm:spPr/>
    </dgm:pt>
    <dgm:pt modelId="{C831FB90-2B62-4460-8ED2-210EA970A6A2}" type="pres">
      <dgm:prSet presAssocID="{EB9B4C1E-7BA1-41A6-9C26-948547EA8DBA}" presName="Name39" presStyleLbl="revTx" presStyleIdx="1" presStyleCnt="3">
        <dgm:presLayoutVars>
          <dgm:bulletEnabled val="1"/>
        </dgm:presLayoutVars>
      </dgm:prSet>
      <dgm:spPr/>
    </dgm:pt>
    <dgm:pt modelId="{57210299-DF10-4D9C-94FC-FAE9156F4E1B}" type="pres">
      <dgm:prSet presAssocID="{D39BC3A1-FFC3-442E-879D-1ABF0DA28740}" presName="threeDotsTx" presStyleCnt="0"/>
      <dgm:spPr/>
    </dgm:pt>
    <dgm:pt modelId="{13629C25-FCEB-4ABC-B0B5-6336BA979915}" type="pres">
      <dgm:prSet presAssocID="{D39BC3A1-FFC3-442E-879D-1ABF0DA28740}" presName="dotTx_31" presStyleLbl="solidFgAcc1" presStyleIdx="9" presStyleCnt="12"/>
      <dgm:spPr/>
    </dgm:pt>
    <dgm:pt modelId="{DF6E73AD-F2F5-444D-86B2-2EADA93F01BB}" type="pres">
      <dgm:prSet presAssocID="{D39BC3A1-FFC3-442E-879D-1ABF0DA28740}" presName="dotTx_32" presStyleLbl="solidFgAcc1" presStyleIdx="10" presStyleCnt="12"/>
      <dgm:spPr/>
    </dgm:pt>
    <dgm:pt modelId="{18EFE41D-7FD1-4556-A327-376E06A614C8}" type="pres">
      <dgm:prSet presAssocID="{D39BC3A1-FFC3-442E-879D-1ABF0DA28740}" presName="dotTx_33" presStyleLbl="solidFgAcc1" presStyleIdx="11" presStyleCnt="12"/>
      <dgm:spPr/>
    </dgm:pt>
    <dgm:pt modelId="{4C40F6A2-955E-4EA1-8055-8268C053ACC5}" type="pres">
      <dgm:prSet presAssocID="{D39BC3A1-FFC3-442E-879D-1ABF0DA28740}" presName="Name41" presStyleLbl="revTx" presStyleIdx="2" presStyleCnt="3">
        <dgm:presLayoutVars>
          <dgm:bulletEnabled val="1"/>
        </dgm:presLayoutVars>
      </dgm:prSet>
      <dgm:spPr/>
    </dgm:pt>
  </dgm:ptLst>
  <dgm:cxnLst>
    <dgm:cxn modelId="{880397FB-018B-4664-AE06-ADCF6C1BE5CE}" type="presOf" srcId="{784EEA09-D9F2-47BB-83ED-DFEAC17D8A57}" destId="{AD734631-49AD-4F35-8FFB-94FC04505B6B}" srcOrd="0" destOrd="0" presId="urn:microsoft.com/office/officeart/2009/3/layout/SpiralPicture"/>
    <dgm:cxn modelId="{284E9E30-7205-4BAE-BD1C-4B8DF5BAA48E}" type="presOf" srcId="{D8F0FB24-F623-4B85-91CC-0EE08772CD0B}" destId="{C33EC03A-269E-4C64-AB16-CF52DB136729}" srcOrd="0" destOrd="0" presId="urn:microsoft.com/office/officeart/2009/3/layout/SpiralPicture"/>
    <dgm:cxn modelId="{23F3F5CB-A7B4-47E0-AFD1-790F8491D798}" type="presOf" srcId="{08C546F6-B6CB-43A7-85F3-472F3608AB6E}" destId="{C39A3641-7759-4041-9463-31D6F84701DC}" srcOrd="0" destOrd="0" presId="urn:microsoft.com/office/officeart/2009/3/layout/SpiralPicture"/>
    <dgm:cxn modelId="{77B09408-86A8-44F8-AAFE-E102EC43FB0A}" srcId="{E73C4EE1-2EE3-472B-A7A2-3DD4FD6FAD88}" destId="{784EEA09-D9F2-47BB-83ED-DFEAC17D8A57}" srcOrd="0" destOrd="0" parTransId="{FCE5EC6D-F998-4220-802C-A77ED1E4B640}" sibTransId="{D8F0FB24-F623-4B85-91CC-0EE08772CD0B}"/>
    <dgm:cxn modelId="{C3F64A73-6806-471E-B9AE-59DCB85E5C92}" type="presOf" srcId="{E73C4EE1-2EE3-472B-A7A2-3DD4FD6FAD88}" destId="{1F1FFA3C-B0C4-416A-994C-4304E6D7D9B3}" srcOrd="0" destOrd="0" presId="urn:microsoft.com/office/officeart/2009/3/layout/SpiralPicture"/>
    <dgm:cxn modelId="{FA49C042-732A-4882-9196-53A03C9530F9}" srcId="{E73C4EE1-2EE3-472B-A7A2-3DD4FD6FAD88}" destId="{D39BC3A1-FFC3-442E-879D-1ABF0DA28740}" srcOrd="2" destOrd="0" parTransId="{45CF49AB-7E43-4DFB-A8B2-78068D21FD41}" sibTransId="{08C546F6-B6CB-43A7-85F3-472F3608AB6E}"/>
    <dgm:cxn modelId="{4C7F4AEB-E969-4212-B4D3-96F1417D8A56}" srcId="{E73C4EE1-2EE3-472B-A7A2-3DD4FD6FAD88}" destId="{EB9B4C1E-7BA1-41A6-9C26-948547EA8DBA}" srcOrd="1" destOrd="0" parTransId="{BE37814A-064E-4E0A-98CB-FE87B0A87FB1}" sibTransId="{92E47F49-F951-430E-8EFF-A2A1BCCE5149}"/>
    <dgm:cxn modelId="{6576EF04-428F-446D-80B5-A49473D62912}" type="presOf" srcId="{D39BC3A1-FFC3-442E-879D-1ABF0DA28740}" destId="{4C40F6A2-955E-4EA1-8055-8268C053ACC5}" srcOrd="0" destOrd="0" presId="urn:microsoft.com/office/officeart/2009/3/layout/SpiralPicture"/>
    <dgm:cxn modelId="{39D59973-71BF-4910-9913-6E7D9037B544}" type="presOf" srcId="{92E47F49-F951-430E-8EFF-A2A1BCCE5149}" destId="{2BA9265E-20C5-44FD-AECA-3640FA90D791}" srcOrd="0" destOrd="0" presId="urn:microsoft.com/office/officeart/2009/3/layout/SpiralPicture"/>
    <dgm:cxn modelId="{0B71099C-48DB-4E69-9181-36E83D211C42}" type="presOf" srcId="{EB9B4C1E-7BA1-41A6-9C26-948547EA8DBA}" destId="{C831FB90-2B62-4460-8ED2-210EA970A6A2}" srcOrd="0" destOrd="0" presId="urn:microsoft.com/office/officeart/2009/3/layout/SpiralPicture"/>
    <dgm:cxn modelId="{2232584B-732D-482A-9E72-FA3DDFE25321}" type="presParOf" srcId="{1F1FFA3C-B0C4-416A-994C-4304E6D7D9B3}" destId="{9C5A7701-C5DE-4029-83BA-299EACD33C4E}" srcOrd="0" destOrd="0" presId="urn:microsoft.com/office/officeart/2009/3/layout/SpiralPicture"/>
    <dgm:cxn modelId="{EA214696-60EF-425E-BE14-48C9C6364B30}" type="presParOf" srcId="{9C5A7701-C5DE-4029-83BA-299EACD33C4E}" destId="{DD9A759B-0CF1-4783-A59A-BD7719DCCD8F}" srcOrd="0" destOrd="0" presId="urn:microsoft.com/office/officeart/2009/3/layout/SpiralPicture"/>
    <dgm:cxn modelId="{FBFFE6F2-E96E-434B-AA3F-CD255B871FB0}" type="presParOf" srcId="{9C5A7701-C5DE-4029-83BA-299EACD33C4E}" destId="{3B8B3D68-DEE3-4A74-8E49-CDEC40D9A113}" srcOrd="1" destOrd="0" presId="urn:microsoft.com/office/officeart/2009/3/layout/SpiralPicture"/>
    <dgm:cxn modelId="{B15ABBEC-C455-4DAB-AD80-148EA72FAD5A}" type="presParOf" srcId="{9C5A7701-C5DE-4029-83BA-299EACD33C4E}" destId="{B6080AFE-AE11-452A-B2D0-7964BBE0912B}" srcOrd="2" destOrd="0" presId="urn:microsoft.com/office/officeart/2009/3/layout/SpiralPicture"/>
    <dgm:cxn modelId="{069F5441-762D-4CAE-A5FD-8D10C9DAE34B}" type="presParOf" srcId="{B6080AFE-AE11-452A-B2D0-7964BBE0912B}" destId="{C33EC03A-269E-4C64-AB16-CF52DB136729}" srcOrd="0" destOrd="0" presId="urn:microsoft.com/office/officeart/2009/3/layout/SpiralPicture"/>
    <dgm:cxn modelId="{DDC4485D-37B9-468D-8FB6-D83D3FDDEFCC}" type="presParOf" srcId="{9C5A7701-C5DE-4029-83BA-299EACD33C4E}" destId="{6701A73D-6F35-4A4F-8270-C03B2DBE80FF}" srcOrd="3" destOrd="0" presId="urn:microsoft.com/office/officeart/2009/3/layout/SpiralPicture"/>
    <dgm:cxn modelId="{7E4FAB40-ECA5-495A-B57D-9B8C448491C3}" type="presParOf" srcId="{6701A73D-6F35-4A4F-8270-C03B2DBE80FF}" destId="{3A49FB34-9014-47D4-AAFF-4C85556E6BA8}" srcOrd="0" destOrd="0" presId="urn:microsoft.com/office/officeart/2009/3/layout/SpiralPicture"/>
    <dgm:cxn modelId="{644B00F8-C10B-4B57-AEB6-FC984A200E82}" type="presParOf" srcId="{9C5A7701-C5DE-4029-83BA-299EACD33C4E}" destId="{112E2FD6-5BB6-4745-A5E5-ECE7BD20FC33}" srcOrd="4" destOrd="0" presId="urn:microsoft.com/office/officeart/2009/3/layout/SpiralPicture"/>
    <dgm:cxn modelId="{279C762E-E83B-4632-9BD0-A10C6546F469}" type="presParOf" srcId="{112E2FD6-5BB6-4745-A5E5-ECE7BD20FC33}" destId="{2BA9265E-20C5-44FD-AECA-3640FA90D791}" srcOrd="0" destOrd="0" presId="urn:microsoft.com/office/officeart/2009/3/layout/SpiralPicture"/>
    <dgm:cxn modelId="{B1CEB8AF-5FFD-4A6B-A494-2983C3CED45B}" type="presParOf" srcId="{9C5A7701-C5DE-4029-83BA-299EACD33C4E}" destId="{9CEBE68C-A10E-4545-96A5-5339C618B5FA}" srcOrd="5" destOrd="0" presId="urn:microsoft.com/office/officeart/2009/3/layout/SpiralPicture"/>
    <dgm:cxn modelId="{ADD40158-F784-477D-B5FF-ED7914E926AD}" type="presParOf" srcId="{9CEBE68C-A10E-4545-96A5-5339C618B5FA}" destId="{942770DA-511F-4020-B572-FA4DB1F8C8ED}" srcOrd="0" destOrd="0" presId="urn:microsoft.com/office/officeart/2009/3/layout/SpiralPicture"/>
    <dgm:cxn modelId="{5381F437-35F4-4892-BC15-2848AED65B95}" type="presParOf" srcId="{9CEBE68C-A10E-4545-96A5-5339C618B5FA}" destId="{00C5A1E6-89D2-4364-983E-5E507335B95F}" srcOrd="1" destOrd="0" presId="urn:microsoft.com/office/officeart/2009/3/layout/SpiralPicture"/>
    <dgm:cxn modelId="{A2223D95-69C6-4F7C-A593-7326AEB9473B}" type="presParOf" srcId="{9C5A7701-C5DE-4029-83BA-299EACD33C4E}" destId="{DC825E27-1822-4776-838A-4646369C4169}" srcOrd="6" destOrd="0" presId="urn:microsoft.com/office/officeart/2009/3/layout/SpiralPicture"/>
    <dgm:cxn modelId="{202F73A2-C53B-4EDF-8A29-92C6D27CB31A}" type="presParOf" srcId="{DC825E27-1822-4776-838A-4646369C4169}" destId="{C39A3641-7759-4041-9463-31D6F84701DC}" srcOrd="0" destOrd="0" presId="urn:microsoft.com/office/officeart/2009/3/layout/SpiralPicture"/>
    <dgm:cxn modelId="{DFD408D0-AC41-4482-A247-1F983F718C59}" type="presParOf" srcId="{9C5A7701-C5DE-4029-83BA-299EACD33C4E}" destId="{99FB9955-CDAC-43FB-B757-91D5B5B40B6C}" srcOrd="7" destOrd="0" presId="urn:microsoft.com/office/officeart/2009/3/layout/SpiralPicture"/>
    <dgm:cxn modelId="{FB13B144-82FE-41AD-8173-67CA488D7F4C}" type="presParOf" srcId="{99FB9955-CDAC-43FB-B757-91D5B5B40B6C}" destId="{E7E0E339-F55F-49A4-8C61-BA2B13EC6E78}" srcOrd="0" destOrd="0" presId="urn:microsoft.com/office/officeart/2009/3/layout/SpiralPicture"/>
    <dgm:cxn modelId="{31EE617C-BCF0-46F3-93DA-C857C95C21B5}" type="presParOf" srcId="{99FB9955-CDAC-43FB-B757-91D5B5B40B6C}" destId="{9C314D22-0A35-4D42-81E2-E969AAEAA3C2}" srcOrd="1" destOrd="0" presId="urn:microsoft.com/office/officeart/2009/3/layout/SpiralPicture"/>
    <dgm:cxn modelId="{102E2419-C745-49B6-9CF0-E024BB95A41A}" type="presParOf" srcId="{99FB9955-CDAC-43FB-B757-91D5B5B40B6C}" destId="{E5A471E3-CADC-4237-8CD2-B76B71E82793}" srcOrd="2" destOrd="0" presId="urn:microsoft.com/office/officeart/2009/3/layout/SpiralPicture"/>
    <dgm:cxn modelId="{4D2E400B-B206-480A-AB41-ADBC8B441322}" type="presParOf" srcId="{9C5A7701-C5DE-4029-83BA-299EACD33C4E}" destId="{CD6AA713-B984-4709-BF21-ED4B4829A5E6}" srcOrd="8" destOrd="0" presId="urn:microsoft.com/office/officeart/2009/3/layout/SpiralPicture"/>
    <dgm:cxn modelId="{AD476D71-D0C9-4B24-BAED-22C73CA83F3C}" type="presParOf" srcId="{9C5A7701-C5DE-4029-83BA-299EACD33C4E}" destId="{7177CA52-8040-4836-B2A9-63E0A4DB3D88}" srcOrd="9" destOrd="0" presId="urn:microsoft.com/office/officeart/2009/3/layout/SpiralPicture"/>
    <dgm:cxn modelId="{34EA2ECA-6C48-4838-A8DD-35A1E13DE81E}" type="presParOf" srcId="{1F1FFA3C-B0C4-416A-994C-4304E6D7D9B3}" destId="{FF8587BE-5669-473C-94D4-3095948FD944}" srcOrd="1" destOrd="0" presId="urn:microsoft.com/office/officeart/2009/3/layout/SpiralPicture"/>
    <dgm:cxn modelId="{52186674-A6EF-4EA2-91C9-E4BC0CE56055}" type="presParOf" srcId="{FF8587BE-5669-473C-94D4-3095948FD944}" destId="{9EA9E03B-B384-4954-833A-92BB4C2BFE75}" srcOrd="0" destOrd="0" presId="urn:microsoft.com/office/officeart/2009/3/layout/SpiralPicture"/>
    <dgm:cxn modelId="{C0E7F9E1-5464-4C14-AC7E-687A41C85E0D}" type="presParOf" srcId="{9EA9E03B-B384-4954-833A-92BB4C2BFE75}" destId="{194C67CD-B3E5-4141-98D5-95A22CA1EF9B}" srcOrd="0" destOrd="0" presId="urn:microsoft.com/office/officeart/2009/3/layout/SpiralPicture"/>
    <dgm:cxn modelId="{5C24CBBE-810E-4DD6-9DE6-868FF11467D4}" type="presParOf" srcId="{FF8587BE-5669-473C-94D4-3095948FD944}" destId="{AD734631-49AD-4F35-8FFB-94FC04505B6B}" srcOrd="1" destOrd="0" presId="urn:microsoft.com/office/officeart/2009/3/layout/SpiralPicture"/>
    <dgm:cxn modelId="{20E4DBDC-1D39-461B-8B5F-7D182858E575}" type="presParOf" srcId="{FF8587BE-5669-473C-94D4-3095948FD944}" destId="{3FDAAEF7-23D2-4836-A254-4E3C2A7FE792}" srcOrd="2" destOrd="0" presId="urn:microsoft.com/office/officeart/2009/3/layout/SpiralPicture"/>
    <dgm:cxn modelId="{85A9C52F-919E-446C-9B4F-93B6E17B7BCE}" type="presParOf" srcId="{3FDAAEF7-23D2-4836-A254-4E3C2A7FE792}" destId="{7E52E437-D76A-44FC-BBC3-11D4E08E8D92}" srcOrd="0" destOrd="0" presId="urn:microsoft.com/office/officeart/2009/3/layout/SpiralPicture"/>
    <dgm:cxn modelId="{97A8E986-8328-4CA0-B687-5F3A528B1D96}" type="presParOf" srcId="{3FDAAEF7-23D2-4836-A254-4E3C2A7FE792}" destId="{A3A82B09-4C1C-495C-8943-0F317521FD93}" srcOrd="1" destOrd="0" presId="urn:microsoft.com/office/officeart/2009/3/layout/SpiralPicture"/>
    <dgm:cxn modelId="{B9A8C3E3-AD4B-4CDF-A7A2-7CD083022D71}" type="presParOf" srcId="{FF8587BE-5669-473C-94D4-3095948FD944}" destId="{C831FB90-2B62-4460-8ED2-210EA970A6A2}" srcOrd="3" destOrd="0" presId="urn:microsoft.com/office/officeart/2009/3/layout/SpiralPicture"/>
    <dgm:cxn modelId="{23EAE365-FF2E-4B70-9B02-14B78E948E70}" type="presParOf" srcId="{FF8587BE-5669-473C-94D4-3095948FD944}" destId="{57210299-DF10-4D9C-94FC-FAE9156F4E1B}" srcOrd="4" destOrd="0" presId="urn:microsoft.com/office/officeart/2009/3/layout/SpiralPicture"/>
    <dgm:cxn modelId="{2FC626CD-8D33-4CED-86CF-5F4CC48C892C}" type="presParOf" srcId="{57210299-DF10-4D9C-94FC-FAE9156F4E1B}" destId="{13629C25-FCEB-4ABC-B0B5-6336BA979915}" srcOrd="0" destOrd="0" presId="urn:microsoft.com/office/officeart/2009/3/layout/SpiralPicture"/>
    <dgm:cxn modelId="{2D8223CF-AA84-4052-B8C1-547B2FEFCACA}" type="presParOf" srcId="{57210299-DF10-4D9C-94FC-FAE9156F4E1B}" destId="{DF6E73AD-F2F5-444D-86B2-2EADA93F01BB}" srcOrd="1" destOrd="0" presId="urn:microsoft.com/office/officeart/2009/3/layout/SpiralPicture"/>
    <dgm:cxn modelId="{70DA30CC-3A9E-4D39-9242-DED9F012E713}" type="presParOf" srcId="{57210299-DF10-4D9C-94FC-FAE9156F4E1B}" destId="{18EFE41D-7FD1-4556-A327-376E06A614C8}" srcOrd="2" destOrd="0" presId="urn:microsoft.com/office/officeart/2009/3/layout/SpiralPicture"/>
    <dgm:cxn modelId="{2C138E03-6058-4CDD-A4AC-6A7D658A0C05}" type="presParOf" srcId="{FF8587BE-5669-473C-94D4-3095948FD944}" destId="{4C40F6A2-955E-4EA1-8055-8268C053ACC5}" srcOrd="5" destOrd="0" presId="urn:microsoft.com/office/officeart/2009/3/layout/Spiral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363E4D-ADEE-4E31-B7CB-55862A6F7711}">
      <dsp:nvSpPr>
        <dsp:cNvPr id="0" name=""/>
        <dsp:cNvSpPr/>
      </dsp:nvSpPr>
      <dsp:spPr>
        <a:xfrm>
          <a:off x="5581649" y="3830366"/>
          <a:ext cx="4371582" cy="5058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901"/>
              </a:lnTo>
              <a:lnTo>
                <a:pt x="4371582" y="252901"/>
              </a:lnTo>
              <a:lnTo>
                <a:pt x="4371582" y="505802"/>
              </a:lnTo>
            </a:path>
          </a:pathLst>
        </a:custGeom>
        <a:noFill/>
        <a:ln w="127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3625D4-117A-4FB1-88B3-3C6CB5A2A4B0}">
      <dsp:nvSpPr>
        <dsp:cNvPr id="0" name=""/>
        <dsp:cNvSpPr/>
      </dsp:nvSpPr>
      <dsp:spPr>
        <a:xfrm>
          <a:off x="5581649" y="3830366"/>
          <a:ext cx="1457194" cy="5058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901"/>
              </a:lnTo>
              <a:lnTo>
                <a:pt x="1457194" y="252901"/>
              </a:lnTo>
              <a:lnTo>
                <a:pt x="1457194" y="505802"/>
              </a:lnTo>
            </a:path>
          </a:pathLst>
        </a:custGeom>
        <a:noFill/>
        <a:ln w="127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E860C7-EF16-46B4-A9F6-52968FBA0FF3}">
      <dsp:nvSpPr>
        <dsp:cNvPr id="0" name=""/>
        <dsp:cNvSpPr/>
      </dsp:nvSpPr>
      <dsp:spPr>
        <a:xfrm>
          <a:off x="4124455" y="3830366"/>
          <a:ext cx="1457194" cy="505802"/>
        </a:xfrm>
        <a:custGeom>
          <a:avLst/>
          <a:gdLst/>
          <a:ahLst/>
          <a:cxnLst/>
          <a:rect l="0" t="0" r="0" b="0"/>
          <a:pathLst>
            <a:path>
              <a:moveTo>
                <a:pt x="1457194" y="0"/>
              </a:moveTo>
              <a:lnTo>
                <a:pt x="1457194" y="252901"/>
              </a:lnTo>
              <a:lnTo>
                <a:pt x="0" y="252901"/>
              </a:lnTo>
              <a:lnTo>
                <a:pt x="0" y="505802"/>
              </a:lnTo>
            </a:path>
          </a:pathLst>
        </a:custGeom>
        <a:noFill/>
        <a:ln w="127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72D620-A72C-4FAD-967A-E2169D2312EA}">
      <dsp:nvSpPr>
        <dsp:cNvPr id="0" name=""/>
        <dsp:cNvSpPr/>
      </dsp:nvSpPr>
      <dsp:spPr>
        <a:xfrm>
          <a:off x="1210067" y="3830366"/>
          <a:ext cx="4371582" cy="505802"/>
        </a:xfrm>
        <a:custGeom>
          <a:avLst/>
          <a:gdLst/>
          <a:ahLst/>
          <a:cxnLst/>
          <a:rect l="0" t="0" r="0" b="0"/>
          <a:pathLst>
            <a:path>
              <a:moveTo>
                <a:pt x="4371582" y="0"/>
              </a:moveTo>
              <a:lnTo>
                <a:pt x="4371582" y="252901"/>
              </a:lnTo>
              <a:lnTo>
                <a:pt x="0" y="252901"/>
              </a:lnTo>
              <a:lnTo>
                <a:pt x="0" y="505802"/>
              </a:lnTo>
            </a:path>
          </a:pathLst>
        </a:custGeom>
        <a:noFill/>
        <a:ln w="127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A98B0B-41F6-4F4F-B145-0BB281E6BC21}">
      <dsp:nvSpPr>
        <dsp:cNvPr id="0" name=""/>
        <dsp:cNvSpPr/>
      </dsp:nvSpPr>
      <dsp:spPr>
        <a:xfrm>
          <a:off x="3993814" y="1317537"/>
          <a:ext cx="3175671" cy="2512829"/>
        </a:xfrm>
        <a:prstGeom prst="rect">
          <a:avLst/>
        </a:prstGeom>
        <a:solidFill>
          <a:srgbClr val="33996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latin typeface="Ermilov" panose="02000000000000000000" pitchFamily="50" charset="-52"/>
              <a:cs typeface="Times New Roman" panose="02020603050405020304" pitchFamily="18" charset="0"/>
            </a:rPr>
            <a:t>Напрямки діяльності РЛП «Клебан-Бик»</a:t>
          </a:r>
          <a:endParaRPr lang="ru-RU" sz="2800" kern="1200" dirty="0"/>
        </a:p>
      </dsp:txBody>
      <dsp:txXfrm>
        <a:off x="3993814" y="1317537"/>
        <a:ext cx="3175671" cy="2512829"/>
      </dsp:txXfrm>
    </dsp:sp>
    <dsp:sp modelId="{6477A3EF-1F23-4817-9EB8-55BA8B7C2A63}">
      <dsp:nvSpPr>
        <dsp:cNvPr id="0" name=""/>
        <dsp:cNvSpPr/>
      </dsp:nvSpPr>
      <dsp:spPr>
        <a:xfrm>
          <a:off x="5774" y="4336169"/>
          <a:ext cx="2408585" cy="1204292"/>
        </a:xfrm>
        <a:prstGeom prst="rect">
          <a:avLst/>
        </a:prstGeom>
        <a:solidFill>
          <a:srgbClr val="33996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Екологічна освіта</a:t>
          </a:r>
          <a:endParaRPr lang="ru-RU" sz="2300" kern="1200" dirty="0"/>
        </a:p>
      </dsp:txBody>
      <dsp:txXfrm>
        <a:off x="5774" y="4336169"/>
        <a:ext cx="2408585" cy="1204292"/>
      </dsp:txXfrm>
    </dsp:sp>
    <dsp:sp modelId="{FD0733C8-8F22-4BC6-9985-DEDD24F77930}">
      <dsp:nvSpPr>
        <dsp:cNvPr id="0" name=""/>
        <dsp:cNvSpPr/>
      </dsp:nvSpPr>
      <dsp:spPr>
        <a:xfrm>
          <a:off x="2920162" y="4336169"/>
          <a:ext cx="2408585" cy="1204292"/>
        </a:xfrm>
        <a:prstGeom prst="rect">
          <a:avLst/>
        </a:prstGeom>
        <a:solidFill>
          <a:srgbClr val="33996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Природоохоронна діяльність</a:t>
          </a:r>
        </a:p>
      </dsp:txBody>
      <dsp:txXfrm>
        <a:off x="2920162" y="4336169"/>
        <a:ext cx="2408585" cy="1204292"/>
      </dsp:txXfrm>
    </dsp:sp>
    <dsp:sp modelId="{16B78BBC-AE39-4817-8F9E-E9AA0936AB06}">
      <dsp:nvSpPr>
        <dsp:cNvPr id="0" name=""/>
        <dsp:cNvSpPr/>
      </dsp:nvSpPr>
      <dsp:spPr>
        <a:xfrm>
          <a:off x="5834551" y="4336169"/>
          <a:ext cx="2408585" cy="1204292"/>
        </a:xfrm>
        <a:prstGeom prst="rect">
          <a:avLst/>
        </a:prstGeom>
        <a:solidFill>
          <a:srgbClr val="33996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Рекреаційні послуги</a:t>
          </a:r>
          <a:endParaRPr lang="ru-RU" sz="2300" kern="1200" dirty="0"/>
        </a:p>
      </dsp:txBody>
      <dsp:txXfrm>
        <a:off x="5834551" y="4336169"/>
        <a:ext cx="2408585" cy="1204292"/>
      </dsp:txXfrm>
    </dsp:sp>
    <dsp:sp modelId="{22945126-048E-4968-98B4-85B166A71DEB}">
      <dsp:nvSpPr>
        <dsp:cNvPr id="0" name=""/>
        <dsp:cNvSpPr/>
      </dsp:nvSpPr>
      <dsp:spPr>
        <a:xfrm>
          <a:off x="8748939" y="4336169"/>
          <a:ext cx="2408585" cy="1204292"/>
        </a:xfrm>
        <a:prstGeom prst="rect">
          <a:avLst/>
        </a:prstGeom>
        <a:solidFill>
          <a:srgbClr val="33996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Господарча діяльність</a:t>
          </a:r>
          <a:endParaRPr lang="ru-RU" sz="2300" kern="1200" dirty="0"/>
        </a:p>
      </dsp:txBody>
      <dsp:txXfrm>
        <a:off x="8748939" y="4336169"/>
        <a:ext cx="2408585" cy="120429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CF3D66-4062-46F5-82FF-BD0992CD9157}">
      <dsp:nvSpPr>
        <dsp:cNvPr id="0" name=""/>
        <dsp:cNvSpPr/>
      </dsp:nvSpPr>
      <dsp:spPr>
        <a:xfrm>
          <a:off x="4139" y="6258"/>
          <a:ext cx="5603256" cy="263260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 </a:t>
          </a:r>
          <a:endParaRPr lang="ru-RU" sz="6500" kern="1200" dirty="0"/>
        </a:p>
      </dsp:txBody>
      <dsp:txXfrm>
        <a:off x="81245" y="83364"/>
        <a:ext cx="5449044" cy="2478392"/>
      </dsp:txXfrm>
    </dsp:sp>
    <dsp:sp modelId="{54485621-040B-4DA2-ABD5-9A4B32F21EB2}">
      <dsp:nvSpPr>
        <dsp:cNvPr id="0" name=""/>
        <dsp:cNvSpPr/>
      </dsp:nvSpPr>
      <dsp:spPr>
        <a:xfrm>
          <a:off x="2069" y="2785613"/>
          <a:ext cx="2688702" cy="263260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 </a:t>
          </a:r>
          <a:endParaRPr lang="ru-RU" sz="6500" kern="1200" dirty="0"/>
        </a:p>
      </dsp:txBody>
      <dsp:txXfrm>
        <a:off x="79175" y="2862719"/>
        <a:ext cx="2534490" cy="2478392"/>
      </dsp:txXfrm>
    </dsp:sp>
    <dsp:sp modelId="{E58E93FF-633A-4E59-95BC-2BCBE5DA00FC}">
      <dsp:nvSpPr>
        <dsp:cNvPr id="0" name=""/>
        <dsp:cNvSpPr/>
      </dsp:nvSpPr>
      <dsp:spPr>
        <a:xfrm>
          <a:off x="2916623" y="2785613"/>
          <a:ext cx="2688702" cy="263260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 </a:t>
          </a:r>
          <a:endParaRPr lang="ru-RU" sz="6500" kern="1200" dirty="0"/>
        </a:p>
      </dsp:txBody>
      <dsp:txXfrm>
        <a:off x="2993729" y="2862719"/>
        <a:ext cx="2534490" cy="24783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1ED38B-BAC3-40A8-89A1-D5B41590C786}">
      <dsp:nvSpPr>
        <dsp:cNvPr id="0" name=""/>
        <dsp:cNvSpPr/>
      </dsp:nvSpPr>
      <dsp:spPr>
        <a:xfrm>
          <a:off x="0" y="0"/>
          <a:ext cx="8755149" cy="5930516"/>
        </a:xfrm>
        <a:prstGeom prst="roundRect">
          <a:avLst>
            <a:gd name="adj" fmla="val 10000"/>
          </a:avLst>
        </a:prstGeom>
        <a:solidFill>
          <a:srgbClr val="037F4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0" kern="1200" dirty="0" smtClean="0"/>
            <a:t>Чому екологічна освіта важлива</a:t>
          </a:r>
          <a:endParaRPr lang="ru-RU" sz="5000" kern="1200" dirty="0"/>
        </a:p>
      </dsp:txBody>
      <dsp:txXfrm>
        <a:off x="0" y="0"/>
        <a:ext cx="8755149" cy="1779154"/>
      </dsp:txXfrm>
    </dsp:sp>
    <dsp:sp modelId="{C235D4F1-BD8C-434C-968B-28F445E8A263}">
      <dsp:nvSpPr>
        <dsp:cNvPr id="0" name=""/>
        <dsp:cNvSpPr/>
      </dsp:nvSpPr>
      <dsp:spPr>
        <a:xfrm>
          <a:off x="875514" y="1782774"/>
          <a:ext cx="7004119" cy="485618"/>
        </a:xfrm>
        <a:prstGeom prst="roundRect">
          <a:avLst>
            <a:gd name="adj" fmla="val 10000"/>
          </a:avLst>
        </a:prstGeom>
        <a:solidFill>
          <a:srgbClr val="037F4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Розуміння взаємозв’язків</a:t>
          </a:r>
          <a:endParaRPr lang="ru-RU" sz="2500" kern="1200" dirty="0"/>
        </a:p>
      </dsp:txBody>
      <dsp:txXfrm>
        <a:off x="889737" y="1796997"/>
        <a:ext cx="6975673" cy="457172"/>
      </dsp:txXfrm>
    </dsp:sp>
    <dsp:sp modelId="{507B21EB-AB8A-4BC5-9A43-CC2338E3C50F}">
      <dsp:nvSpPr>
        <dsp:cNvPr id="0" name=""/>
        <dsp:cNvSpPr/>
      </dsp:nvSpPr>
      <dsp:spPr>
        <a:xfrm>
          <a:off x="875514" y="2343104"/>
          <a:ext cx="7004119" cy="485618"/>
        </a:xfrm>
        <a:prstGeom prst="roundRect">
          <a:avLst>
            <a:gd name="adj" fmla="val 10000"/>
          </a:avLst>
        </a:prstGeom>
        <a:solidFill>
          <a:srgbClr val="037F4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Формування екологічної свідомості</a:t>
          </a:r>
        </a:p>
      </dsp:txBody>
      <dsp:txXfrm>
        <a:off x="889737" y="2357327"/>
        <a:ext cx="6975673" cy="457172"/>
      </dsp:txXfrm>
    </dsp:sp>
    <dsp:sp modelId="{538460C5-5C34-4649-9441-15667ACC9C1F}">
      <dsp:nvSpPr>
        <dsp:cNvPr id="0" name=""/>
        <dsp:cNvSpPr/>
      </dsp:nvSpPr>
      <dsp:spPr>
        <a:xfrm>
          <a:off x="875514" y="2903433"/>
          <a:ext cx="7004119" cy="485618"/>
        </a:xfrm>
        <a:prstGeom prst="roundRect">
          <a:avLst>
            <a:gd name="adj" fmla="val 10000"/>
          </a:avLst>
        </a:prstGeom>
        <a:solidFill>
          <a:srgbClr val="037F4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Сприяння сталому розвитку</a:t>
          </a:r>
        </a:p>
      </dsp:txBody>
      <dsp:txXfrm>
        <a:off x="889737" y="2917656"/>
        <a:ext cx="6975673" cy="457172"/>
      </dsp:txXfrm>
    </dsp:sp>
    <dsp:sp modelId="{BD8D7320-310D-41B0-AAE1-C1BEC8D5FD16}">
      <dsp:nvSpPr>
        <dsp:cNvPr id="0" name=""/>
        <dsp:cNvSpPr/>
      </dsp:nvSpPr>
      <dsp:spPr>
        <a:xfrm>
          <a:off x="875514" y="3463763"/>
          <a:ext cx="7004119" cy="485618"/>
        </a:xfrm>
        <a:prstGeom prst="roundRect">
          <a:avLst>
            <a:gd name="adj" fmla="val 10000"/>
          </a:avLst>
        </a:prstGeom>
        <a:solidFill>
          <a:srgbClr val="037F4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Захист біорізноманіття</a:t>
          </a:r>
        </a:p>
      </dsp:txBody>
      <dsp:txXfrm>
        <a:off x="889737" y="3477986"/>
        <a:ext cx="6975673" cy="457172"/>
      </dsp:txXfrm>
    </dsp:sp>
    <dsp:sp modelId="{63101B7B-FFAE-431A-A351-BE4E91E53CF0}">
      <dsp:nvSpPr>
        <dsp:cNvPr id="0" name=""/>
        <dsp:cNvSpPr/>
      </dsp:nvSpPr>
      <dsp:spPr>
        <a:xfrm>
          <a:off x="875514" y="4024092"/>
          <a:ext cx="7004119" cy="485618"/>
        </a:xfrm>
        <a:prstGeom prst="roundRect">
          <a:avLst>
            <a:gd name="adj" fmla="val 10000"/>
          </a:avLst>
        </a:prstGeom>
        <a:solidFill>
          <a:srgbClr val="037F4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Попередження екологіних проблем</a:t>
          </a:r>
        </a:p>
      </dsp:txBody>
      <dsp:txXfrm>
        <a:off x="889737" y="4038315"/>
        <a:ext cx="6975673" cy="457172"/>
      </dsp:txXfrm>
    </dsp:sp>
    <dsp:sp modelId="{5789057D-27DD-4156-A3CC-8D74E23989A7}">
      <dsp:nvSpPr>
        <dsp:cNvPr id="0" name=""/>
        <dsp:cNvSpPr/>
      </dsp:nvSpPr>
      <dsp:spPr>
        <a:xfrm>
          <a:off x="875514" y="4584422"/>
          <a:ext cx="7004119" cy="485618"/>
        </a:xfrm>
        <a:prstGeom prst="roundRect">
          <a:avLst>
            <a:gd name="adj" fmla="val 10000"/>
          </a:avLst>
        </a:prstGeom>
        <a:solidFill>
          <a:srgbClr val="037F4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Здоров’я людини</a:t>
          </a:r>
        </a:p>
      </dsp:txBody>
      <dsp:txXfrm>
        <a:off x="889737" y="4598645"/>
        <a:ext cx="6975673" cy="457172"/>
      </dsp:txXfrm>
    </dsp:sp>
    <dsp:sp modelId="{D2977A53-429B-45AD-A4FD-D370064A744D}">
      <dsp:nvSpPr>
        <dsp:cNvPr id="0" name=""/>
        <dsp:cNvSpPr/>
      </dsp:nvSpPr>
      <dsp:spPr>
        <a:xfrm>
          <a:off x="875514" y="5144751"/>
          <a:ext cx="7004119" cy="485618"/>
        </a:xfrm>
        <a:prstGeom prst="roundRect">
          <a:avLst>
            <a:gd name="adj" fmla="val 10000"/>
          </a:avLst>
        </a:prstGeom>
        <a:solidFill>
          <a:srgbClr val="037F4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Соціальна справедливість</a:t>
          </a:r>
        </a:p>
      </dsp:txBody>
      <dsp:txXfrm>
        <a:off x="889737" y="5158974"/>
        <a:ext cx="6975673" cy="4571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E3EA62-AD3C-4CA8-95A5-E5333180BFDF}">
      <dsp:nvSpPr>
        <dsp:cNvPr id="0" name=""/>
        <dsp:cNvSpPr/>
      </dsp:nvSpPr>
      <dsp:spPr>
        <a:xfrm>
          <a:off x="2437394" y="3204556"/>
          <a:ext cx="798831" cy="15221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99415" y="0"/>
              </a:lnTo>
              <a:lnTo>
                <a:pt x="399415" y="1522164"/>
              </a:lnTo>
              <a:lnTo>
                <a:pt x="798831" y="152216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2793834" y="3922662"/>
        <a:ext cx="85952" cy="85952"/>
      </dsp:txXfrm>
    </dsp:sp>
    <dsp:sp modelId="{C84CBB86-555D-49A0-8213-981B50349DEE}">
      <dsp:nvSpPr>
        <dsp:cNvPr id="0" name=""/>
        <dsp:cNvSpPr/>
      </dsp:nvSpPr>
      <dsp:spPr>
        <a:xfrm>
          <a:off x="2437394" y="3158836"/>
          <a:ext cx="79883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98831" y="457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816839" y="3184585"/>
        <a:ext cx="39941" cy="39941"/>
      </dsp:txXfrm>
    </dsp:sp>
    <dsp:sp modelId="{7E4B5387-13DB-4BEC-9B2F-15DC898DA0C5}">
      <dsp:nvSpPr>
        <dsp:cNvPr id="0" name=""/>
        <dsp:cNvSpPr/>
      </dsp:nvSpPr>
      <dsp:spPr>
        <a:xfrm>
          <a:off x="2437394" y="1682392"/>
          <a:ext cx="798831" cy="1522164"/>
        </a:xfrm>
        <a:custGeom>
          <a:avLst/>
          <a:gdLst/>
          <a:ahLst/>
          <a:cxnLst/>
          <a:rect l="0" t="0" r="0" b="0"/>
          <a:pathLst>
            <a:path>
              <a:moveTo>
                <a:pt x="0" y="1522164"/>
              </a:moveTo>
              <a:lnTo>
                <a:pt x="399415" y="1522164"/>
              </a:lnTo>
              <a:lnTo>
                <a:pt x="399415" y="0"/>
              </a:lnTo>
              <a:lnTo>
                <a:pt x="798831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2793834" y="2400498"/>
        <a:ext cx="85952" cy="85952"/>
      </dsp:txXfrm>
    </dsp:sp>
    <dsp:sp modelId="{E172B34D-A459-471A-8C07-FC7722CFB19A}">
      <dsp:nvSpPr>
        <dsp:cNvPr id="0" name=""/>
        <dsp:cNvSpPr/>
      </dsp:nvSpPr>
      <dsp:spPr>
        <a:xfrm rot="16200000">
          <a:off x="-1376027" y="2595690"/>
          <a:ext cx="6409112" cy="1217731"/>
        </a:xfrm>
        <a:prstGeom prst="rect">
          <a:avLst/>
        </a:prstGeom>
        <a:solidFill>
          <a:srgbClr val="037F49"/>
        </a:solidFill>
        <a:ln w="12700" cap="flat" cmpd="sng" algn="ctr">
          <a:solidFill>
            <a:srgbClr val="037F4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Innerspace" panose="02000000000000000000" pitchFamily="50" charset="-52"/>
            </a:rPr>
            <a:t>Напрямки екологічної освіти</a:t>
          </a:r>
          <a:endParaRPr lang="ru-RU" sz="2400" kern="1200" dirty="0">
            <a:latin typeface="Innerspace" panose="02000000000000000000" pitchFamily="50" charset="-52"/>
          </a:endParaRPr>
        </a:p>
      </dsp:txBody>
      <dsp:txXfrm>
        <a:off x="-1376027" y="2595690"/>
        <a:ext cx="6409112" cy="1217731"/>
      </dsp:txXfrm>
    </dsp:sp>
    <dsp:sp modelId="{4A096437-19C9-422F-8B3A-F57371F676F4}">
      <dsp:nvSpPr>
        <dsp:cNvPr id="0" name=""/>
        <dsp:cNvSpPr/>
      </dsp:nvSpPr>
      <dsp:spPr>
        <a:xfrm>
          <a:off x="3236226" y="1073526"/>
          <a:ext cx="5050174" cy="1217731"/>
        </a:xfrm>
        <a:prstGeom prst="rect">
          <a:avLst/>
        </a:prstGeom>
        <a:solidFill>
          <a:srgbClr val="037F49"/>
        </a:solidFill>
        <a:ln w="12700" cap="flat" cmpd="sng" algn="ctr">
          <a:solidFill>
            <a:srgbClr val="037F4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Innerspace" panose="02000000000000000000" pitchFamily="50" charset="-52"/>
            </a:rPr>
            <a:t>Екскурсії екологічними стежками ( до 24.02.2022р)</a:t>
          </a:r>
          <a:endParaRPr lang="ru-RU" sz="2400" kern="1200" dirty="0">
            <a:latin typeface="Innerspace" panose="02000000000000000000" pitchFamily="50" charset="-52"/>
          </a:endParaRPr>
        </a:p>
      </dsp:txBody>
      <dsp:txXfrm>
        <a:off x="3236226" y="1073526"/>
        <a:ext cx="5050174" cy="1217731"/>
      </dsp:txXfrm>
    </dsp:sp>
    <dsp:sp modelId="{A0736861-F1D8-4E9C-9175-EE47720ECCC5}">
      <dsp:nvSpPr>
        <dsp:cNvPr id="0" name=""/>
        <dsp:cNvSpPr/>
      </dsp:nvSpPr>
      <dsp:spPr>
        <a:xfrm>
          <a:off x="3236226" y="2595690"/>
          <a:ext cx="5050174" cy="1217731"/>
        </a:xfrm>
        <a:prstGeom prst="rect">
          <a:avLst/>
        </a:prstGeom>
        <a:solidFill>
          <a:srgbClr val="037F49"/>
        </a:solidFill>
        <a:ln w="12700" cap="flat" cmpd="sng" algn="ctr">
          <a:solidFill>
            <a:srgbClr val="037F4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kern="1200" dirty="0" smtClean="0">
              <a:latin typeface="Innerspace" panose="02000000000000000000" pitchFamily="50" charset="-52"/>
            </a:rPr>
            <a:t>Тематичні уроки в офлайн та онлайн форматах</a:t>
          </a:r>
          <a:endParaRPr lang="ru-RU" sz="2900" kern="1200" dirty="0"/>
        </a:p>
      </dsp:txBody>
      <dsp:txXfrm>
        <a:off x="3236226" y="2595690"/>
        <a:ext cx="5050174" cy="1217731"/>
      </dsp:txXfrm>
    </dsp:sp>
    <dsp:sp modelId="{42618AAD-5926-42AF-B82D-123C384D7F90}">
      <dsp:nvSpPr>
        <dsp:cNvPr id="0" name=""/>
        <dsp:cNvSpPr/>
      </dsp:nvSpPr>
      <dsp:spPr>
        <a:xfrm>
          <a:off x="3236226" y="4117855"/>
          <a:ext cx="5050174" cy="1217731"/>
        </a:xfrm>
        <a:prstGeom prst="rect">
          <a:avLst/>
        </a:prstGeom>
        <a:solidFill>
          <a:srgbClr val="037F49"/>
        </a:solidFill>
        <a:ln w="12700" cap="flat" cmpd="sng" algn="ctr">
          <a:solidFill>
            <a:srgbClr val="037F4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kern="1200" dirty="0" smtClean="0">
              <a:latin typeface="Innerspace" panose="02000000000000000000" pitchFamily="50" charset="-52"/>
            </a:rPr>
            <a:t>Вікторини, конкурси, квести </a:t>
          </a:r>
          <a:endParaRPr lang="ru-RU" sz="2900" kern="1200" dirty="0"/>
        </a:p>
      </dsp:txBody>
      <dsp:txXfrm>
        <a:off x="3236226" y="4117855"/>
        <a:ext cx="5050174" cy="121773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2A688F-94DC-4F37-A2F4-33818AC90F42}">
      <dsp:nvSpPr>
        <dsp:cNvPr id="0" name=""/>
        <dsp:cNvSpPr/>
      </dsp:nvSpPr>
      <dsp:spPr>
        <a:xfrm>
          <a:off x="0" y="-8565"/>
          <a:ext cx="8128000" cy="2533553"/>
        </a:xfrm>
        <a:prstGeom prst="roundRect">
          <a:avLst>
            <a:gd name="adj" fmla="val 10000"/>
          </a:avLst>
        </a:prstGeom>
        <a:solidFill>
          <a:srgbClr val="8CFCCC">
            <a:alpha val="89804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74852D-FC92-4309-976D-4D2AD53EB96E}">
      <dsp:nvSpPr>
        <dsp:cNvPr id="0" name=""/>
        <dsp:cNvSpPr/>
      </dsp:nvSpPr>
      <dsp:spPr>
        <a:xfrm>
          <a:off x="244772" y="284271"/>
          <a:ext cx="3637359" cy="238220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C8E2E4-7A64-40AA-B848-1A243D4B49A1}">
      <dsp:nvSpPr>
        <dsp:cNvPr id="0" name=""/>
        <dsp:cNvSpPr/>
      </dsp:nvSpPr>
      <dsp:spPr>
        <a:xfrm rot="10800000">
          <a:off x="244772" y="2942181"/>
          <a:ext cx="3637359" cy="2007685"/>
        </a:xfrm>
        <a:prstGeom prst="round2SameRect">
          <a:avLst>
            <a:gd name="adj1" fmla="val 10500"/>
            <a:gd name="adj2" fmla="val 0"/>
          </a:avLst>
        </a:prstGeom>
        <a:solidFill>
          <a:srgbClr val="037F4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Віртуальні екскурсії парком. Протягом 2023 року – 13 од. для майже 400 учасників/ць</a:t>
          </a:r>
          <a:endParaRPr lang="ru-RU" sz="2300" kern="1200" dirty="0"/>
        </a:p>
      </dsp:txBody>
      <dsp:txXfrm rot="10800000">
        <a:off x="306515" y="2942181"/>
        <a:ext cx="3513873" cy="1945942"/>
      </dsp:txXfrm>
    </dsp:sp>
    <dsp:sp modelId="{966DD42A-90C8-4BA5-A541-CCB6D624DB9C}">
      <dsp:nvSpPr>
        <dsp:cNvPr id="0" name=""/>
        <dsp:cNvSpPr/>
      </dsp:nvSpPr>
      <dsp:spPr>
        <a:xfrm>
          <a:off x="4245867" y="284271"/>
          <a:ext cx="3637359" cy="238220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6ACC9C-008E-4CEB-AF80-3CE9EEC0DF3F}">
      <dsp:nvSpPr>
        <dsp:cNvPr id="0" name=""/>
        <dsp:cNvSpPr/>
      </dsp:nvSpPr>
      <dsp:spPr>
        <a:xfrm rot="10800000">
          <a:off x="4245867" y="2942181"/>
          <a:ext cx="3637359" cy="2007685"/>
        </a:xfrm>
        <a:prstGeom prst="round2SameRect">
          <a:avLst>
            <a:gd name="adj1" fmla="val 10500"/>
            <a:gd name="adj2" fmla="val 0"/>
          </a:avLst>
        </a:prstGeom>
        <a:solidFill>
          <a:srgbClr val="037F4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Тематичні заняття. Протягом 2023 року – більше 220 од. для більше, ніж 3000 учасників/ць</a:t>
          </a:r>
          <a:endParaRPr lang="ru-RU" sz="2300" kern="1200" dirty="0"/>
        </a:p>
      </dsp:txBody>
      <dsp:txXfrm rot="10800000">
        <a:off x="4307610" y="2942181"/>
        <a:ext cx="3513873" cy="194594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37045E-5D24-4CC7-BB50-009A28020DE2}">
      <dsp:nvSpPr>
        <dsp:cNvPr id="0" name=""/>
        <dsp:cNvSpPr/>
      </dsp:nvSpPr>
      <dsp:spPr>
        <a:xfrm>
          <a:off x="4717" y="199988"/>
          <a:ext cx="1627828" cy="1121573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EF5BAB-5FEF-484D-83F7-818B17420C53}">
      <dsp:nvSpPr>
        <dsp:cNvPr id="0" name=""/>
        <dsp:cNvSpPr/>
      </dsp:nvSpPr>
      <dsp:spPr>
        <a:xfrm>
          <a:off x="4717" y="1321561"/>
          <a:ext cx="1627828" cy="603924"/>
        </a:xfrm>
        <a:prstGeom prst="rect">
          <a:avLst/>
        </a:prstGeom>
        <a:solidFill>
          <a:srgbClr val="037F49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>
              <a:solidFill>
                <a:schemeClr val="bg1"/>
              </a:solidFill>
              <a:latin typeface="Innerspace" panose="02000000000000000000" pitchFamily="50" charset="-52"/>
            </a:rPr>
            <a:t>Чисті річки - довге життя планети.</a:t>
          </a:r>
          <a:endParaRPr lang="ru-RU" sz="1200" kern="1200" dirty="0">
            <a:solidFill>
              <a:schemeClr val="bg1"/>
            </a:solidFill>
            <a:latin typeface="Innerspace" panose="02000000000000000000" pitchFamily="50" charset="-52"/>
          </a:endParaRPr>
        </a:p>
      </dsp:txBody>
      <dsp:txXfrm>
        <a:off x="4717" y="1321561"/>
        <a:ext cx="1627828" cy="603924"/>
      </dsp:txXfrm>
    </dsp:sp>
    <dsp:sp modelId="{6060852E-EB55-4E5C-8FEF-374CE24A3E36}">
      <dsp:nvSpPr>
        <dsp:cNvPr id="0" name=""/>
        <dsp:cNvSpPr/>
      </dsp:nvSpPr>
      <dsp:spPr>
        <a:xfrm>
          <a:off x="1795397" y="199988"/>
          <a:ext cx="1627828" cy="1121573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8BF512-2DBA-4E02-9C1F-9F0CDEC94F35}">
      <dsp:nvSpPr>
        <dsp:cNvPr id="0" name=""/>
        <dsp:cNvSpPr/>
      </dsp:nvSpPr>
      <dsp:spPr>
        <a:xfrm>
          <a:off x="1795397" y="1321561"/>
          <a:ext cx="1627828" cy="6039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>
              <a:latin typeface="Innerspace" panose="02000000000000000000" pitchFamily="50" charset="-52"/>
            </a:rPr>
            <a:t>Пригоди перелітних птахів</a:t>
          </a:r>
          <a:endParaRPr lang="ru-RU" sz="1200" kern="1200" dirty="0"/>
        </a:p>
      </dsp:txBody>
      <dsp:txXfrm>
        <a:off x="1795397" y="1321561"/>
        <a:ext cx="1627828" cy="603924"/>
      </dsp:txXfrm>
    </dsp:sp>
    <dsp:sp modelId="{E296B15B-29E2-4F54-86CB-D8B68942A18A}">
      <dsp:nvSpPr>
        <dsp:cNvPr id="0" name=""/>
        <dsp:cNvSpPr/>
      </dsp:nvSpPr>
      <dsp:spPr>
        <a:xfrm>
          <a:off x="3586076" y="199988"/>
          <a:ext cx="1627828" cy="1121573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3D515C-FF6B-434D-A617-167D7358869D}">
      <dsp:nvSpPr>
        <dsp:cNvPr id="0" name=""/>
        <dsp:cNvSpPr/>
      </dsp:nvSpPr>
      <dsp:spPr>
        <a:xfrm>
          <a:off x="3586076" y="1321561"/>
          <a:ext cx="1627828" cy="603924"/>
        </a:xfrm>
        <a:prstGeom prst="rect">
          <a:avLst/>
        </a:prstGeom>
        <a:solidFill>
          <a:srgbClr val="037F49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>
              <a:solidFill>
                <a:schemeClr val="bg1"/>
              </a:solidFill>
              <a:latin typeface="Innerspace" panose="02000000000000000000" pitchFamily="50" charset="-52"/>
            </a:rPr>
            <a:t>Заповідники бувають різні</a:t>
          </a:r>
          <a:endParaRPr lang="ru-RU" sz="1200" kern="1200" dirty="0">
            <a:solidFill>
              <a:schemeClr val="bg1"/>
            </a:solidFill>
          </a:endParaRPr>
        </a:p>
      </dsp:txBody>
      <dsp:txXfrm>
        <a:off x="3586076" y="1321561"/>
        <a:ext cx="1627828" cy="603924"/>
      </dsp:txXfrm>
    </dsp:sp>
    <dsp:sp modelId="{B822CDBB-D92D-4E9C-A4D3-CB98C186BB3C}">
      <dsp:nvSpPr>
        <dsp:cNvPr id="0" name=""/>
        <dsp:cNvSpPr/>
      </dsp:nvSpPr>
      <dsp:spPr>
        <a:xfrm>
          <a:off x="5376756" y="199988"/>
          <a:ext cx="1627828" cy="1121573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A80368-A4C3-46D2-9760-1A9AC6920288}">
      <dsp:nvSpPr>
        <dsp:cNvPr id="0" name=""/>
        <dsp:cNvSpPr/>
      </dsp:nvSpPr>
      <dsp:spPr>
        <a:xfrm>
          <a:off x="5376756" y="1321561"/>
          <a:ext cx="1627828" cy="6039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>
              <a:latin typeface="Innerspace" panose="02000000000000000000" pitchFamily="50" charset="-52"/>
            </a:rPr>
            <a:t>Хто зіпсував повітря</a:t>
          </a:r>
          <a:endParaRPr lang="ru-RU" sz="1200" kern="1200" dirty="0"/>
        </a:p>
      </dsp:txBody>
      <dsp:txXfrm>
        <a:off x="5376756" y="1321561"/>
        <a:ext cx="1627828" cy="603924"/>
      </dsp:txXfrm>
    </dsp:sp>
    <dsp:sp modelId="{DA6BCBD7-1142-4626-8E70-FC627AF6A4C2}">
      <dsp:nvSpPr>
        <dsp:cNvPr id="0" name=""/>
        <dsp:cNvSpPr/>
      </dsp:nvSpPr>
      <dsp:spPr>
        <a:xfrm>
          <a:off x="7167435" y="199988"/>
          <a:ext cx="1627828" cy="1121573"/>
        </a:xfrm>
        <a:prstGeom prst="round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441D2C-D5CC-4CB4-89AC-B24852BFE3C3}">
      <dsp:nvSpPr>
        <dsp:cNvPr id="0" name=""/>
        <dsp:cNvSpPr/>
      </dsp:nvSpPr>
      <dsp:spPr>
        <a:xfrm>
          <a:off x="7167435" y="1321561"/>
          <a:ext cx="1627828" cy="603924"/>
        </a:xfrm>
        <a:prstGeom prst="rect">
          <a:avLst/>
        </a:prstGeom>
        <a:solidFill>
          <a:srgbClr val="037F49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>
              <a:solidFill>
                <a:schemeClr val="bg1"/>
              </a:solidFill>
              <a:latin typeface="Innerspace" panose="02000000000000000000" pitchFamily="50" charset="-52"/>
            </a:rPr>
            <a:t>Мертва деревина - навіщо вона лісу</a:t>
          </a:r>
          <a:endParaRPr lang="ru-RU" sz="1200" kern="1200" dirty="0">
            <a:solidFill>
              <a:schemeClr val="bg1"/>
            </a:solidFill>
          </a:endParaRPr>
        </a:p>
      </dsp:txBody>
      <dsp:txXfrm>
        <a:off x="7167435" y="1321561"/>
        <a:ext cx="1627828" cy="603924"/>
      </dsp:txXfrm>
    </dsp:sp>
    <dsp:sp modelId="{D6F2CF81-0081-4C6C-9EBF-9BCF6720018B}">
      <dsp:nvSpPr>
        <dsp:cNvPr id="0" name=""/>
        <dsp:cNvSpPr/>
      </dsp:nvSpPr>
      <dsp:spPr>
        <a:xfrm>
          <a:off x="4717" y="2088268"/>
          <a:ext cx="1627828" cy="1121573"/>
        </a:xfrm>
        <a:prstGeom prst="round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475851-7B1D-49E0-AE0E-1144DFDB2108}">
      <dsp:nvSpPr>
        <dsp:cNvPr id="0" name=""/>
        <dsp:cNvSpPr/>
      </dsp:nvSpPr>
      <dsp:spPr>
        <a:xfrm>
          <a:off x="4717" y="3209842"/>
          <a:ext cx="1627828" cy="6039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>
              <a:latin typeface="Innerspace" panose="02000000000000000000" pitchFamily="50" charset="-52"/>
            </a:rPr>
            <a:t>Ліс мій друг</a:t>
          </a:r>
          <a:endParaRPr lang="ru-RU" sz="1200" kern="1200" dirty="0"/>
        </a:p>
      </dsp:txBody>
      <dsp:txXfrm>
        <a:off x="4717" y="3209842"/>
        <a:ext cx="1627828" cy="603924"/>
      </dsp:txXfrm>
    </dsp:sp>
    <dsp:sp modelId="{B2D91901-540C-4616-A2D7-7B69AC7FB989}">
      <dsp:nvSpPr>
        <dsp:cNvPr id="0" name=""/>
        <dsp:cNvSpPr/>
      </dsp:nvSpPr>
      <dsp:spPr>
        <a:xfrm>
          <a:off x="1795397" y="2088268"/>
          <a:ext cx="1627828" cy="1121573"/>
        </a:xfrm>
        <a:prstGeom prst="roundRect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3888A9-633A-415B-81A7-53A80AED45B6}">
      <dsp:nvSpPr>
        <dsp:cNvPr id="0" name=""/>
        <dsp:cNvSpPr/>
      </dsp:nvSpPr>
      <dsp:spPr>
        <a:xfrm>
          <a:off x="1795397" y="3209842"/>
          <a:ext cx="1627828" cy="603924"/>
        </a:xfrm>
        <a:prstGeom prst="rect">
          <a:avLst/>
        </a:prstGeom>
        <a:solidFill>
          <a:srgbClr val="037F49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>
              <a:solidFill>
                <a:schemeClr val="bg1"/>
              </a:solidFill>
              <a:latin typeface="Innerspace" panose="02000000000000000000" pitchFamily="50" charset="-52"/>
            </a:rPr>
            <a:t>Наслідки спалювання трави та чагарників</a:t>
          </a:r>
          <a:endParaRPr lang="ru-RU" sz="1200" kern="1200" dirty="0">
            <a:solidFill>
              <a:schemeClr val="bg1"/>
            </a:solidFill>
          </a:endParaRPr>
        </a:p>
      </dsp:txBody>
      <dsp:txXfrm>
        <a:off x="1795397" y="3209842"/>
        <a:ext cx="1627828" cy="603924"/>
      </dsp:txXfrm>
    </dsp:sp>
    <dsp:sp modelId="{AC180691-09CD-468E-A451-10477C478F80}">
      <dsp:nvSpPr>
        <dsp:cNvPr id="0" name=""/>
        <dsp:cNvSpPr/>
      </dsp:nvSpPr>
      <dsp:spPr>
        <a:xfrm>
          <a:off x="3586076" y="2088268"/>
          <a:ext cx="1627828" cy="1121573"/>
        </a:xfrm>
        <a:prstGeom prst="roundRect">
          <a:avLst/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7872C7-E15A-4509-B70D-71A2D6D8809A}">
      <dsp:nvSpPr>
        <dsp:cNvPr id="0" name=""/>
        <dsp:cNvSpPr/>
      </dsp:nvSpPr>
      <dsp:spPr>
        <a:xfrm>
          <a:off x="3586076" y="3209842"/>
          <a:ext cx="1627828" cy="6039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>
              <a:latin typeface="Innerspace" panose="02000000000000000000" pitchFamily="50" charset="-52"/>
            </a:rPr>
            <a:t>Первоцвіти</a:t>
          </a:r>
          <a:endParaRPr lang="ru-RU" sz="1200" kern="1200" dirty="0"/>
        </a:p>
      </dsp:txBody>
      <dsp:txXfrm>
        <a:off x="3586076" y="3209842"/>
        <a:ext cx="1627828" cy="603924"/>
      </dsp:txXfrm>
    </dsp:sp>
    <dsp:sp modelId="{C5CDEF0B-B4E1-45D5-A588-B1B38987BC3F}">
      <dsp:nvSpPr>
        <dsp:cNvPr id="0" name=""/>
        <dsp:cNvSpPr/>
      </dsp:nvSpPr>
      <dsp:spPr>
        <a:xfrm>
          <a:off x="5376756" y="2088268"/>
          <a:ext cx="1627828" cy="1121573"/>
        </a:xfrm>
        <a:prstGeom prst="roundRect">
          <a:avLst/>
        </a:prstGeom>
        <a:blipFill rotWithShape="1">
          <a:blip xmlns:r="http://schemas.openxmlformats.org/officeDocument/2006/relationships" r:embed="rId9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A67F6C-02BB-4A81-B75F-A8B1F1FC4154}">
      <dsp:nvSpPr>
        <dsp:cNvPr id="0" name=""/>
        <dsp:cNvSpPr/>
      </dsp:nvSpPr>
      <dsp:spPr>
        <a:xfrm>
          <a:off x="5376756" y="3209842"/>
          <a:ext cx="1627828" cy="603924"/>
        </a:xfrm>
        <a:prstGeom prst="rect">
          <a:avLst/>
        </a:prstGeom>
        <a:solidFill>
          <a:srgbClr val="037F49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>
              <a:solidFill>
                <a:schemeClr val="bg1"/>
              </a:solidFill>
              <a:latin typeface="Innerspace" panose="02000000000000000000" pitchFamily="50" charset="-52"/>
            </a:rPr>
            <a:t>Сталий розвиток</a:t>
          </a:r>
          <a:endParaRPr lang="ru-RU" sz="1200" kern="1200" dirty="0">
            <a:solidFill>
              <a:schemeClr val="bg1"/>
            </a:solidFill>
          </a:endParaRPr>
        </a:p>
      </dsp:txBody>
      <dsp:txXfrm>
        <a:off x="5376756" y="3209842"/>
        <a:ext cx="1627828" cy="603924"/>
      </dsp:txXfrm>
    </dsp:sp>
    <dsp:sp modelId="{220F35C9-053F-4D82-9767-EC5B5A4C57F8}">
      <dsp:nvSpPr>
        <dsp:cNvPr id="0" name=""/>
        <dsp:cNvSpPr/>
      </dsp:nvSpPr>
      <dsp:spPr>
        <a:xfrm>
          <a:off x="7167435" y="2088268"/>
          <a:ext cx="1627828" cy="1121573"/>
        </a:xfrm>
        <a:prstGeom prst="roundRect">
          <a:avLst/>
        </a:prstGeom>
        <a:blipFill rotWithShape="1">
          <a:blip xmlns:r="http://schemas.openxmlformats.org/officeDocument/2006/relationships" r:embed="rId10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5CBC49-3325-49BF-B46A-2350D8AA63F6}">
      <dsp:nvSpPr>
        <dsp:cNvPr id="0" name=""/>
        <dsp:cNvSpPr/>
      </dsp:nvSpPr>
      <dsp:spPr>
        <a:xfrm>
          <a:off x="7167435" y="3209842"/>
          <a:ext cx="1627828" cy="6039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>
              <a:latin typeface="Innerspace" panose="02000000000000000000" pitchFamily="50" charset="-52"/>
            </a:rPr>
            <a:t>Екологічні продукти та ГМО</a:t>
          </a:r>
          <a:endParaRPr lang="ru-RU" sz="1200" kern="1200" dirty="0"/>
        </a:p>
      </dsp:txBody>
      <dsp:txXfrm>
        <a:off x="7167435" y="3209842"/>
        <a:ext cx="1627828" cy="603924"/>
      </dsp:txXfrm>
    </dsp:sp>
    <dsp:sp modelId="{B4CA7C3B-4112-4E36-B9F7-12EC40D67EC2}">
      <dsp:nvSpPr>
        <dsp:cNvPr id="0" name=""/>
        <dsp:cNvSpPr/>
      </dsp:nvSpPr>
      <dsp:spPr>
        <a:xfrm>
          <a:off x="900057" y="3976549"/>
          <a:ext cx="1627828" cy="1121573"/>
        </a:xfrm>
        <a:prstGeom prst="roundRect">
          <a:avLst/>
        </a:prstGeom>
        <a:blipFill rotWithShape="1">
          <a:blip xmlns:r="http://schemas.openxmlformats.org/officeDocument/2006/relationships" r:embed="rId1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93BEEF-E296-4ED2-A5E8-1452426CA753}">
      <dsp:nvSpPr>
        <dsp:cNvPr id="0" name=""/>
        <dsp:cNvSpPr/>
      </dsp:nvSpPr>
      <dsp:spPr>
        <a:xfrm>
          <a:off x="900057" y="5098123"/>
          <a:ext cx="1627828" cy="603924"/>
        </a:xfrm>
        <a:prstGeom prst="rect">
          <a:avLst/>
        </a:prstGeom>
        <a:solidFill>
          <a:srgbClr val="037F49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>
              <a:solidFill>
                <a:schemeClr val="bg1"/>
              </a:solidFill>
              <a:latin typeface="Innerspace" panose="02000000000000000000" pitchFamily="50" charset="-52"/>
            </a:rPr>
            <a:t>Червона книга України</a:t>
          </a:r>
          <a:endParaRPr lang="ru-RU" sz="1200" kern="1200" dirty="0">
            <a:solidFill>
              <a:schemeClr val="bg1"/>
            </a:solidFill>
          </a:endParaRPr>
        </a:p>
      </dsp:txBody>
      <dsp:txXfrm>
        <a:off x="900057" y="5098123"/>
        <a:ext cx="1627828" cy="603924"/>
      </dsp:txXfrm>
    </dsp:sp>
    <dsp:sp modelId="{92800326-EBC9-41F7-AB3D-A38A450B89C7}">
      <dsp:nvSpPr>
        <dsp:cNvPr id="0" name=""/>
        <dsp:cNvSpPr/>
      </dsp:nvSpPr>
      <dsp:spPr>
        <a:xfrm>
          <a:off x="2690737" y="3976549"/>
          <a:ext cx="1627828" cy="1121573"/>
        </a:xfrm>
        <a:prstGeom prst="roundRect">
          <a:avLst/>
        </a:prstGeom>
        <a:blipFill rotWithShape="1">
          <a:blip xmlns:r="http://schemas.openxmlformats.org/officeDocument/2006/relationships" r:embed="rId1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627E6C-4647-418A-B3DD-F0B6768D6CBA}">
      <dsp:nvSpPr>
        <dsp:cNvPr id="0" name=""/>
        <dsp:cNvSpPr/>
      </dsp:nvSpPr>
      <dsp:spPr>
        <a:xfrm>
          <a:off x="2690737" y="5098123"/>
          <a:ext cx="1627828" cy="6039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>
              <a:latin typeface="Innerspace" panose="02000000000000000000" pitchFamily="50" charset="-52"/>
            </a:rPr>
            <a:t>Збереження біорізноманіття</a:t>
          </a:r>
          <a:endParaRPr lang="ru-RU" sz="1200" kern="1200" dirty="0"/>
        </a:p>
      </dsp:txBody>
      <dsp:txXfrm>
        <a:off x="2690737" y="5098123"/>
        <a:ext cx="1627828" cy="603924"/>
      </dsp:txXfrm>
    </dsp:sp>
    <dsp:sp modelId="{AA206E33-A7E5-419B-932C-5B95FC371C4B}">
      <dsp:nvSpPr>
        <dsp:cNvPr id="0" name=""/>
        <dsp:cNvSpPr/>
      </dsp:nvSpPr>
      <dsp:spPr>
        <a:xfrm>
          <a:off x="4481416" y="3976549"/>
          <a:ext cx="1627828" cy="1121573"/>
        </a:xfrm>
        <a:prstGeom prst="roundRect">
          <a:avLst/>
        </a:prstGeom>
        <a:blipFill rotWithShape="1">
          <a:blip xmlns:r="http://schemas.openxmlformats.org/officeDocument/2006/relationships" r:embed="rId1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B31C7E-D412-4BFF-A28A-C9D4EE14DEBF}">
      <dsp:nvSpPr>
        <dsp:cNvPr id="0" name=""/>
        <dsp:cNvSpPr/>
      </dsp:nvSpPr>
      <dsp:spPr>
        <a:xfrm>
          <a:off x="4481416" y="5098123"/>
          <a:ext cx="1627828" cy="603924"/>
        </a:xfrm>
        <a:prstGeom prst="rect">
          <a:avLst/>
        </a:prstGeom>
        <a:solidFill>
          <a:srgbClr val="037F49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>
              <a:solidFill>
                <a:schemeClr val="bg1"/>
              </a:solidFill>
              <a:latin typeface="Innerspace" panose="02000000000000000000" pitchFamily="50" charset="-52"/>
            </a:rPr>
            <a:t>Адаптація до змін клімату</a:t>
          </a:r>
          <a:endParaRPr lang="ru-RU" sz="1200" kern="1200" dirty="0">
            <a:solidFill>
              <a:schemeClr val="bg1"/>
            </a:solidFill>
          </a:endParaRPr>
        </a:p>
      </dsp:txBody>
      <dsp:txXfrm>
        <a:off x="4481416" y="5098123"/>
        <a:ext cx="1627828" cy="603924"/>
      </dsp:txXfrm>
    </dsp:sp>
    <dsp:sp modelId="{CC10A0ED-D4BB-4243-89B4-B60C119D2320}">
      <dsp:nvSpPr>
        <dsp:cNvPr id="0" name=""/>
        <dsp:cNvSpPr/>
      </dsp:nvSpPr>
      <dsp:spPr>
        <a:xfrm>
          <a:off x="6272096" y="3976549"/>
          <a:ext cx="1627828" cy="1121573"/>
        </a:xfrm>
        <a:prstGeom prst="roundRect">
          <a:avLst/>
        </a:prstGeom>
        <a:blipFill rotWithShape="1">
          <a:blip xmlns:r="http://schemas.openxmlformats.org/officeDocument/2006/relationships" r:embed="rId1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EE13A1-C822-43DF-84B0-98778FE77FFF}">
      <dsp:nvSpPr>
        <dsp:cNvPr id="0" name=""/>
        <dsp:cNvSpPr/>
      </dsp:nvSpPr>
      <dsp:spPr>
        <a:xfrm>
          <a:off x="6272096" y="5098123"/>
          <a:ext cx="1627828" cy="6039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>
              <a:latin typeface="Innerspace" panose="02000000000000000000" pitchFamily="50" charset="-52"/>
            </a:rPr>
            <a:t>Життя без пластику</a:t>
          </a:r>
          <a:endParaRPr lang="ru-RU" sz="1200" kern="1200" dirty="0"/>
        </a:p>
      </dsp:txBody>
      <dsp:txXfrm>
        <a:off x="6272096" y="5098123"/>
        <a:ext cx="1627828" cy="60392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08A2C8-3F8B-440B-9FEC-392792D084F2}">
      <dsp:nvSpPr>
        <dsp:cNvPr id="0" name=""/>
        <dsp:cNvSpPr/>
      </dsp:nvSpPr>
      <dsp:spPr>
        <a:xfrm>
          <a:off x="1435058" y="311708"/>
          <a:ext cx="3359339" cy="1049793"/>
        </a:xfrm>
        <a:prstGeom prst="rect">
          <a:avLst/>
        </a:prstGeom>
        <a:solidFill>
          <a:srgbClr val="037F49">
            <a:alpha val="40000"/>
          </a:srgb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06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Innerspace" panose="02000000000000000000" pitchFamily="50" charset="-52"/>
            </a:rPr>
            <a:t>https://wordwall.net/</a:t>
          </a:r>
          <a:endParaRPr lang="ru-RU" sz="1800" kern="1200" dirty="0">
            <a:latin typeface="Innerspace" panose="02000000000000000000" pitchFamily="50" charset="-52"/>
          </a:endParaRPr>
        </a:p>
      </dsp:txBody>
      <dsp:txXfrm>
        <a:off x="1435058" y="311708"/>
        <a:ext cx="3359339" cy="1049793"/>
      </dsp:txXfrm>
    </dsp:sp>
    <dsp:sp modelId="{FF9E0639-7089-4A55-9186-0CBDD1C56998}">
      <dsp:nvSpPr>
        <dsp:cNvPr id="0" name=""/>
        <dsp:cNvSpPr/>
      </dsp:nvSpPr>
      <dsp:spPr>
        <a:xfrm>
          <a:off x="213415" y="151191"/>
          <a:ext cx="1556548" cy="1102283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815EB2-32F5-4C8F-B4AE-AB5470E8F5C5}">
      <dsp:nvSpPr>
        <dsp:cNvPr id="0" name=""/>
        <dsp:cNvSpPr/>
      </dsp:nvSpPr>
      <dsp:spPr>
        <a:xfrm>
          <a:off x="5972158" y="286209"/>
          <a:ext cx="3359339" cy="1049793"/>
        </a:xfrm>
        <a:prstGeom prst="rect">
          <a:avLst/>
        </a:prstGeom>
        <a:solidFill>
          <a:srgbClr val="037F49">
            <a:alpha val="40000"/>
          </a:srgb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06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Innerspace" panose="02000000000000000000" pitchFamily="50" charset="-52"/>
            </a:rPr>
            <a:t>https://trashhunter.com.ua/</a:t>
          </a:r>
          <a:endParaRPr lang="ru-RU" sz="1800" kern="1200" dirty="0">
            <a:latin typeface="Innerspace" panose="02000000000000000000" pitchFamily="50" charset="-52"/>
          </a:endParaRPr>
        </a:p>
      </dsp:txBody>
      <dsp:txXfrm>
        <a:off x="5972158" y="286209"/>
        <a:ext cx="3359339" cy="1049793"/>
      </dsp:txXfrm>
    </dsp:sp>
    <dsp:sp modelId="{27C6A846-7F62-4D4B-B833-AD4E0E203BF1}">
      <dsp:nvSpPr>
        <dsp:cNvPr id="0" name=""/>
        <dsp:cNvSpPr/>
      </dsp:nvSpPr>
      <dsp:spPr>
        <a:xfrm>
          <a:off x="4932346" y="159370"/>
          <a:ext cx="1556548" cy="110228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FE078F-F12A-4B7B-9CF9-5003E75B8AE7}">
      <dsp:nvSpPr>
        <dsp:cNvPr id="0" name=""/>
        <dsp:cNvSpPr/>
      </dsp:nvSpPr>
      <dsp:spPr>
        <a:xfrm>
          <a:off x="1435058" y="1633282"/>
          <a:ext cx="3359339" cy="1049793"/>
        </a:xfrm>
        <a:prstGeom prst="rect">
          <a:avLst/>
        </a:prstGeom>
        <a:solidFill>
          <a:srgbClr val="037F49">
            <a:alpha val="40000"/>
          </a:srgb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06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Innerspace" panose="02000000000000000000" pitchFamily="50" charset="-52"/>
            </a:rPr>
            <a:t>https://learningapps.org/</a:t>
          </a:r>
          <a:endParaRPr lang="ru-RU" sz="1800" kern="1200" dirty="0">
            <a:latin typeface="Innerspace" panose="02000000000000000000" pitchFamily="50" charset="-52"/>
          </a:endParaRPr>
        </a:p>
      </dsp:txBody>
      <dsp:txXfrm>
        <a:off x="1435058" y="1633282"/>
        <a:ext cx="3359339" cy="1049793"/>
      </dsp:txXfrm>
    </dsp:sp>
    <dsp:sp modelId="{1BB14F7A-09D5-4DA4-BCAF-F0F4C0105749}">
      <dsp:nvSpPr>
        <dsp:cNvPr id="0" name=""/>
        <dsp:cNvSpPr/>
      </dsp:nvSpPr>
      <dsp:spPr>
        <a:xfrm>
          <a:off x="213415" y="1472765"/>
          <a:ext cx="1556548" cy="1102283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0FD12C-BA68-4F16-885E-DDEFE93FE99D}">
      <dsp:nvSpPr>
        <dsp:cNvPr id="0" name=""/>
        <dsp:cNvSpPr/>
      </dsp:nvSpPr>
      <dsp:spPr>
        <a:xfrm>
          <a:off x="5972158" y="1607782"/>
          <a:ext cx="3359339" cy="1049793"/>
        </a:xfrm>
        <a:prstGeom prst="rect">
          <a:avLst/>
        </a:prstGeom>
        <a:solidFill>
          <a:srgbClr val="037F49">
            <a:alpha val="40000"/>
          </a:srgb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06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Innerspace" panose="02000000000000000000" pitchFamily="50" charset="-52"/>
            </a:rPr>
            <a:t>https://1plus1.video/eko-plusplus</a:t>
          </a:r>
          <a:endParaRPr lang="ru-RU" sz="1800" kern="1200" dirty="0">
            <a:latin typeface="Innerspace" panose="02000000000000000000" pitchFamily="50" charset="-52"/>
          </a:endParaRPr>
        </a:p>
      </dsp:txBody>
      <dsp:txXfrm>
        <a:off x="5972158" y="1607782"/>
        <a:ext cx="3359339" cy="1049793"/>
      </dsp:txXfrm>
    </dsp:sp>
    <dsp:sp modelId="{F9A7F184-A5B0-4FF4-9D52-7C26AB7312C5}">
      <dsp:nvSpPr>
        <dsp:cNvPr id="0" name=""/>
        <dsp:cNvSpPr/>
      </dsp:nvSpPr>
      <dsp:spPr>
        <a:xfrm>
          <a:off x="4932346" y="1480944"/>
          <a:ext cx="1556548" cy="1102283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AB7D7A-1D5C-4369-96A1-17E4892AA254}">
      <dsp:nvSpPr>
        <dsp:cNvPr id="0" name=""/>
        <dsp:cNvSpPr/>
      </dsp:nvSpPr>
      <dsp:spPr>
        <a:xfrm>
          <a:off x="1435058" y="2954855"/>
          <a:ext cx="3359339" cy="1049793"/>
        </a:xfrm>
        <a:prstGeom prst="rect">
          <a:avLst/>
        </a:prstGeom>
        <a:solidFill>
          <a:srgbClr val="037F49">
            <a:alpha val="40000"/>
          </a:srgb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06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>
              <a:latin typeface="Innerspace" panose="02000000000000000000" pitchFamily="50" charset="-52"/>
            </a:rPr>
            <a:t>https://app.genially.com/</a:t>
          </a:r>
          <a:endParaRPr lang="ru-RU" sz="1800" kern="1200" dirty="0">
            <a:latin typeface="Innerspace" panose="02000000000000000000" pitchFamily="50" charset="-52"/>
          </a:endParaRPr>
        </a:p>
      </dsp:txBody>
      <dsp:txXfrm>
        <a:off x="1435058" y="2954855"/>
        <a:ext cx="3359339" cy="1049793"/>
      </dsp:txXfrm>
    </dsp:sp>
    <dsp:sp modelId="{E9E4A109-7935-480B-B68E-167967C2428A}">
      <dsp:nvSpPr>
        <dsp:cNvPr id="0" name=""/>
        <dsp:cNvSpPr/>
      </dsp:nvSpPr>
      <dsp:spPr>
        <a:xfrm>
          <a:off x="213415" y="2794338"/>
          <a:ext cx="1556548" cy="1102283"/>
        </a:xfrm>
        <a:prstGeom prst="rect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69DD77-C68E-496A-A047-9260B4AF95FE}">
      <dsp:nvSpPr>
        <dsp:cNvPr id="0" name=""/>
        <dsp:cNvSpPr/>
      </dsp:nvSpPr>
      <dsp:spPr>
        <a:xfrm>
          <a:off x="5972158" y="2929356"/>
          <a:ext cx="3359339" cy="1049793"/>
        </a:xfrm>
        <a:prstGeom prst="rect">
          <a:avLst/>
        </a:prstGeom>
        <a:solidFill>
          <a:srgbClr val="037F49">
            <a:alpha val="40000"/>
          </a:srgb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06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Innerspace" panose="02000000000000000000" pitchFamily="50" charset="-52"/>
            </a:rPr>
            <a:t>Qr </a:t>
          </a:r>
          <a:r>
            <a:rPr lang="uk-UA" sz="1800" kern="1200" dirty="0" smtClean="0">
              <a:latin typeface="Innerspace" panose="02000000000000000000" pitchFamily="50" charset="-52"/>
            </a:rPr>
            <a:t>коди</a:t>
          </a:r>
          <a:endParaRPr lang="ru-RU" sz="1800" kern="1200" dirty="0">
            <a:latin typeface="Innerspace" panose="02000000000000000000" pitchFamily="50" charset="-52"/>
          </a:endParaRPr>
        </a:p>
      </dsp:txBody>
      <dsp:txXfrm>
        <a:off x="5972158" y="2929356"/>
        <a:ext cx="3359339" cy="1049793"/>
      </dsp:txXfrm>
    </dsp:sp>
    <dsp:sp modelId="{031C5D78-8C52-4913-9CAC-A29DFBED690A}">
      <dsp:nvSpPr>
        <dsp:cNvPr id="0" name=""/>
        <dsp:cNvSpPr/>
      </dsp:nvSpPr>
      <dsp:spPr>
        <a:xfrm>
          <a:off x="4932346" y="2802517"/>
          <a:ext cx="1556548" cy="1102283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1042F6-5A7E-41DD-8B2B-88C3AFDEEB0C}">
      <dsp:nvSpPr>
        <dsp:cNvPr id="0" name=""/>
        <dsp:cNvSpPr/>
      </dsp:nvSpPr>
      <dsp:spPr>
        <a:xfrm>
          <a:off x="1435058" y="4276429"/>
          <a:ext cx="3359339" cy="1049793"/>
        </a:xfrm>
        <a:prstGeom prst="rect">
          <a:avLst/>
        </a:prstGeom>
        <a:solidFill>
          <a:srgbClr val="037F49">
            <a:alpha val="40000"/>
          </a:srgb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06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Innerspace" panose="02000000000000000000" pitchFamily="50" charset="-52"/>
            </a:rPr>
            <a:t>Хмаринки слів</a:t>
          </a:r>
          <a:endParaRPr lang="ru-RU" sz="1800" kern="1200" dirty="0">
            <a:latin typeface="Innerspace" panose="02000000000000000000" pitchFamily="50" charset="-52"/>
          </a:endParaRPr>
        </a:p>
      </dsp:txBody>
      <dsp:txXfrm>
        <a:off x="1435058" y="4276429"/>
        <a:ext cx="3359339" cy="1049793"/>
      </dsp:txXfrm>
    </dsp:sp>
    <dsp:sp modelId="{97771666-F82C-491D-BBDD-C5A495141164}">
      <dsp:nvSpPr>
        <dsp:cNvPr id="0" name=""/>
        <dsp:cNvSpPr/>
      </dsp:nvSpPr>
      <dsp:spPr>
        <a:xfrm>
          <a:off x="213415" y="4115912"/>
          <a:ext cx="1556548" cy="1102283"/>
        </a:xfrm>
        <a:prstGeom prst="rect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13D22F-6883-4399-9E0A-F08709DC0639}">
      <dsp:nvSpPr>
        <dsp:cNvPr id="0" name=""/>
        <dsp:cNvSpPr/>
      </dsp:nvSpPr>
      <dsp:spPr>
        <a:xfrm>
          <a:off x="5972158" y="4250929"/>
          <a:ext cx="3359339" cy="1049793"/>
        </a:xfrm>
        <a:prstGeom prst="rect">
          <a:avLst/>
        </a:prstGeom>
        <a:solidFill>
          <a:srgbClr val="037F49">
            <a:alpha val="40000"/>
          </a:srgb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06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Innerspace" panose="02000000000000000000" pitchFamily="50" charset="-52"/>
            </a:rPr>
            <a:t>Графічні програми (</a:t>
          </a:r>
          <a:r>
            <a:rPr lang="en-US" sz="1800" kern="1200" dirty="0" smtClean="0">
              <a:latin typeface="Innerspace" panose="02000000000000000000" pitchFamily="50" charset="-52"/>
            </a:rPr>
            <a:t>Canva</a:t>
          </a:r>
          <a:r>
            <a:rPr lang="uk-UA" sz="1800" kern="1200" dirty="0" smtClean="0">
              <a:latin typeface="Innerspace" panose="02000000000000000000" pitchFamily="50" charset="-52"/>
            </a:rPr>
            <a:t> тощо)</a:t>
          </a:r>
          <a:endParaRPr lang="ru-RU" sz="1800" kern="1200" dirty="0">
            <a:latin typeface="Innerspace" panose="02000000000000000000" pitchFamily="50" charset="-52"/>
          </a:endParaRPr>
        </a:p>
      </dsp:txBody>
      <dsp:txXfrm>
        <a:off x="5972158" y="4250929"/>
        <a:ext cx="3359339" cy="1049793"/>
      </dsp:txXfrm>
    </dsp:sp>
    <dsp:sp modelId="{4460F0EA-2B4B-4AF1-A2C1-51035E22551F}">
      <dsp:nvSpPr>
        <dsp:cNvPr id="0" name=""/>
        <dsp:cNvSpPr/>
      </dsp:nvSpPr>
      <dsp:spPr>
        <a:xfrm>
          <a:off x="4932346" y="4124091"/>
          <a:ext cx="1556548" cy="1102283"/>
        </a:xfrm>
        <a:prstGeom prst="rect">
          <a:avLst/>
        </a:prstGeom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DBBB24-3C59-40D5-9E12-B1BA2EA8D1EA}">
      <dsp:nvSpPr>
        <dsp:cNvPr id="0" name=""/>
        <dsp:cNvSpPr/>
      </dsp:nvSpPr>
      <dsp:spPr>
        <a:xfrm>
          <a:off x="0" y="-42620"/>
          <a:ext cx="9023927" cy="2944026"/>
        </a:xfrm>
        <a:prstGeom prst="roundRect">
          <a:avLst>
            <a:gd name="adj" fmla="val 10000"/>
          </a:avLst>
        </a:prstGeom>
        <a:solidFill>
          <a:srgbClr val="037F49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CAC9A3-0092-4A6A-8827-98E748892735}">
      <dsp:nvSpPr>
        <dsp:cNvPr id="0" name=""/>
        <dsp:cNvSpPr/>
      </dsp:nvSpPr>
      <dsp:spPr>
        <a:xfrm>
          <a:off x="304385" y="702886"/>
          <a:ext cx="2047474" cy="17881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0378AA-7395-4C75-BB2C-47491B169082}">
      <dsp:nvSpPr>
        <dsp:cNvPr id="0" name=""/>
        <dsp:cNvSpPr/>
      </dsp:nvSpPr>
      <dsp:spPr>
        <a:xfrm rot="10800000">
          <a:off x="281452" y="2926868"/>
          <a:ext cx="2111209" cy="2309975"/>
        </a:xfrm>
        <a:prstGeom prst="round2SameRect">
          <a:avLst>
            <a:gd name="adj1" fmla="val 10500"/>
            <a:gd name="adj2" fmla="val 0"/>
          </a:avLst>
        </a:prstGeom>
        <a:solidFill>
          <a:srgbClr val="037F4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latin typeface="Innerspace" panose="02000000000000000000" pitchFamily="50" charset="-52"/>
            </a:rPr>
            <a:t>Екскурсії в прямому етері навчальним центром поводження з відходами «Гуфі-центр» м. Хмельницький для мешканців Донеччини</a:t>
          </a:r>
          <a:endParaRPr lang="ru-RU" sz="1600" kern="1200" dirty="0"/>
        </a:p>
      </dsp:txBody>
      <dsp:txXfrm rot="10800000">
        <a:off x="346379" y="2926868"/>
        <a:ext cx="1981355" cy="2245048"/>
      </dsp:txXfrm>
    </dsp:sp>
    <dsp:sp modelId="{046D5CA1-804B-4553-B969-2F529A9A1617}">
      <dsp:nvSpPr>
        <dsp:cNvPr id="0" name=""/>
        <dsp:cNvSpPr/>
      </dsp:nvSpPr>
      <dsp:spPr>
        <a:xfrm>
          <a:off x="2426946" y="702886"/>
          <a:ext cx="2047474" cy="17881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DD57D6-FD08-43A4-8F83-F761F32F3795}">
      <dsp:nvSpPr>
        <dsp:cNvPr id="0" name=""/>
        <dsp:cNvSpPr/>
      </dsp:nvSpPr>
      <dsp:spPr>
        <a:xfrm rot="10800000">
          <a:off x="2404013" y="2926868"/>
          <a:ext cx="2111209" cy="2309975"/>
        </a:xfrm>
        <a:prstGeom prst="round2SameRect">
          <a:avLst>
            <a:gd name="adj1" fmla="val 10500"/>
            <a:gd name="adj2" fmla="val 0"/>
          </a:avLst>
        </a:prstGeom>
        <a:solidFill>
          <a:srgbClr val="037F4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latin typeface="Innerspace" panose="02000000000000000000" pitchFamily="50" charset="-52"/>
            </a:rPr>
            <a:t>Екологічні заходи для відвідувачів простору ТатоХаб в рамках співпраці з ГО «Клуб рибалок України»</a:t>
          </a:r>
          <a:endParaRPr lang="ru-RU" sz="1600" kern="1200" dirty="0"/>
        </a:p>
      </dsp:txBody>
      <dsp:txXfrm rot="10800000">
        <a:off x="2468940" y="2926868"/>
        <a:ext cx="1981355" cy="2245048"/>
      </dsp:txXfrm>
    </dsp:sp>
    <dsp:sp modelId="{94FA1D1E-FB95-4F28-8590-8A5BB3CEC31E}">
      <dsp:nvSpPr>
        <dsp:cNvPr id="0" name=""/>
        <dsp:cNvSpPr/>
      </dsp:nvSpPr>
      <dsp:spPr>
        <a:xfrm>
          <a:off x="4549506" y="702886"/>
          <a:ext cx="2047474" cy="17881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A7661F-2448-441A-B232-D1BEEE5DFEAA}">
      <dsp:nvSpPr>
        <dsp:cNvPr id="0" name=""/>
        <dsp:cNvSpPr/>
      </dsp:nvSpPr>
      <dsp:spPr>
        <a:xfrm rot="10800000">
          <a:off x="4526573" y="2926868"/>
          <a:ext cx="2111209" cy="2309975"/>
        </a:xfrm>
        <a:prstGeom prst="round2SameRect">
          <a:avLst>
            <a:gd name="adj1" fmla="val 10500"/>
            <a:gd name="adj2" fmla="val 0"/>
          </a:avLst>
        </a:prstGeom>
        <a:solidFill>
          <a:srgbClr val="037F4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Innerspace" panose="02000000000000000000" pitchFamily="50" charset="-52"/>
            </a:rPr>
            <a:t>Участь в дитячому фестивалі «Під крилами Надії» в рамках проєкту «Єдина Україна»</a:t>
          </a:r>
          <a:endParaRPr lang="ru-RU" sz="1600" kern="1200" dirty="0"/>
        </a:p>
      </dsp:txBody>
      <dsp:txXfrm rot="10800000">
        <a:off x="4591500" y="2926868"/>
        <a:ext cx="1981355" cy="2245048"/>
      </dsp:txXfrm>
    </dsp:sp>
    <dsp:sp modelId="{5BF19A06-1B04-481E-A353-CEB786E96060}">
      <dsp:nvSpPr>
        <dsp:cNvPr id="0" name=""/>
        <dsp:cNvSpPr/>
      </dsp:nvSpPr>
      <dsp:spPr>
        <a:xfrm>
          <a:off x="6672067" y="702886"/>
          <a:ext cx="2047474" cy="17881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C9423E-4AD7-476B-8A99-EFB781B587BD}">
      <dsp:nvSpPr>
        <dsp:cNvPr id="0" name=""/>
        <dsp:cNvSpPr/>
      </dsp:nvSpPr>
      <dsp:spPr>
        <a:xfrm rot="10800000">
          <a:off x="6649134" y="2926868"/>
          <a:ext cx="2111209" cy="2309975"/>
        </a:xfrm>
        <a:prstGeom prst="round2SameRect">
          <a:avLst>
            <a:gd name="adj1" fmla="val 10500"/>
            <a:gd name="adj2" fmla="val 0"/>
          </a:avLst>
        </a:prstGeom>
        <a:solidFill>
          <a:srgbClr val="037F4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latin typeface="Innerspace" panose="02000000000000000000" pitchFamily="50" charset="-52"/>
            </a:rPr>
            <a:t>Уроки в школах інших регіонів України</a:t>
          </a:r>
          <a:endParaRPr lang="en-US" sz="1600" kern="1200" dirty="0">
            <a:latin typeface="Innerspace" panose="02000000000000000000" pitchFamily="50" charset="-52"/>
          </a:endParaRPr>
        </a:p>
      </dsp:txBody>
      <dsp:txXfrm rot="10800000">
        <a:off x="6714061" y="2926868"/>
        <a:ext cx="1981355" cy="224504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67B452-8787-4721-89EF-F5135C1D8498}">
      <dsp:nvSpPr>
        <dsp:cNvPr id="0" name=""/>
        <dsp:cNvSpPr/>
      </dsp:nvSpPr>
      <dsp:spPr>
        <a:xfrm>
          <a:off x="4834298" y="43103"/>
          <a:ext cx="3260376" cy="2463030"/>
        </a:xfrm>
        <a:prstGeom prst="rect">
          <a:avLst/>
        </a:prstGeom>
        <a:solidFill>
          <a:srgbClr val="037F4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>
              <a:latin typeface="Innerspace" panose="02000000000000000000" pitchFamily="50" charset="-52"/>
            </a:rPr>
            <a:t>Семінар для відповідальних за еколого-натуралістичну роботу та педагогічних працівників, які працюють за відповідним напрямом діяльності, територіальних громадах Донецької області.</a:t>
          </a:r>
          <a:endParaRPr lang="ru-RU" sz="1900" kern="1200" dirty="0"/>
        </a:p>
      </dsp:txBody>
      <dsp:txXfrm>
        <a:off x="4834298" y="43103"/>
        <a:ext cx="3260376" cy="2463030"/>
      </dsp:txXfrm>
    </dsp:sp>
    <dsp:sp modelId="{9FCDA449-C76E-4A6E-8E13-2659174DCB35}">
      <dsp:nvSpPr>
        <dsp:cNvPr id="0" name=""/>
        <dsp:cNvSpPr/>
      </dsp:nvSpPr>
      <dsp:spPr>
        <a:xfrm>
          <a:off x="33324" y="43103"/>
          <a:ext cx="4490484" cy="246303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A023A6-0E32-44D9-A1DF-719F692232A5}">
      <dsp:nvSpPr>
        <dsp:cNvPr id="0" name=""/>
        <dsp:cNvSpPr/>
      </dsp:nvSpPr>
      <dsp:spPr>
        <a:xfrm>
          <a:off x="39807" y="2912533"/>
          <a:ext cx="2762470" cy="2463030"/>
        </a:xfrm>
        <a:prstGeom prst="rect">
          <a:avLst/>
        </a:prstGeom>
        <a:solidFill>
          <a:srgbClr val="037F4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>
              <a:latin typeface="Innerspace" panose="02000000000000000000" pitchFamily="50" charset="-52"/>
            </a:rPr>
            <a:t>Також часто беремо участь у якості членів та членкинь журі у різноманітних конкурсах та конференціях, організованих ДОЕНЦ.</a:t>
          </a:r>
          <a:endParaRPr lang="ru-RU" sz="1900" kern="1200" dirty="0"/>
        </a:p>
      </dsp:txBody>
      <dsp:txXfrm>
        <a:off x="39807" y="2912533"/>
        <a:ext cx="2762470" cy="2463030"/>
      </dsp:txXfrm>
    </dsp:sp>
    <dsp:sp modelId="{19183E27-54A6-453F-8F9A-7C3DF6F7C635}">
      <dsp:nvSpPr>
        <dsp:cNvPr id="0" name=""/>
        <dsp:cNvSpPr/>
      </dsp:nvSpPr>
      <dsp:spPr>
        <a:xfrm>
          <a:off x="3125731" y="2912533"/>
          <a:ext cx="4962460" cy="2463030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3EC03A-269E-4C64-AB16-CF52DB136729}">
      <dsp:nvSpPr>
        <dsp:cNvPr id="0" name=""/>
        <dsp:cNvSpPr/>
      </dsp:nvSpPr>
      <dsp:spPr>
        <a:xfrm>
          <a:off x="0" y="26825"/>
          <a:ext cx="4989465" cy="498946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rgbClr val="037F4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49FB34-9014-47D4-AAFF-4C85556E6BA8}">
      <dsp:nvSpPr>
        <dsp:cNvPr id="0" name=""/>
        <dsp:cNvSpPr/>
      </dsp:nvSpPr>
      <dsp:spPr>
        <a:xfrm>
          <a:off x="4817784" y="4844610"/>
          <a:ext cx="85840" cy="858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A9265E-20C5-44FD-AECA-3640FA90D791}">
      <dsp:nvSpPr>
        <dsp:cNvPr id="0" name=""/>
        <dsp:cNvSpPr/>
      </dsp:nvSpPr>
      <dsp:spPr>
        <a:xfrm>
          <a:off x="5094405" y="26825"/>
          <a:ext cx="3033594" cy="303359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rgbClr val="037F4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2770DA-511F-4020-B572-FA4DB1F8C8ED}">
      <dsp:nvSpPr>
        <dsp:cNvPr id="0" name=""/>
        <dsp:cNvSpPr/>
      </dsp:nvSpPr>
      <dsp:spPr>
        <a:xfrm>
          <a:off x="7827559" y="2888739"/>
          <a:ext cx="85840" cy="858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C5A1E6-89D2-4364-983E-5E507335B95F}">
      <dsp:nvSpPr>
        <dsp:cNvPr id="0" name=""/>
        <dsp:cNvSpPr/>
      </dsp:nvSpPr>
      <dsp:spPr>
        <a:xfrm>
          <a:off x="7956319" y="2888739"/>
          <a:ext cx="85840" cy="858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9A3641-7759-4041-9463-31D6F84701DC}">
      <dsp:nvSpPr>
        <dsp:cNvPr id="0" name=""/>
        <dsp:cNvSpPr/>
      </dsp:nvSpPr>
      <dsp:spPr>
        <a:xfrm>
          <a:off x="6276908" y="3165198"/>
          <a:ext cx="1851091" cy="1851091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rgbClr val="037F4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E0E339-F55F-49A4-8C61-BA2B13EC6E78}">
      <dsp:nvSpPr>
        <dsp:cNvPr id="0" name=""/>
        <dsp:cNvSpPr/>
      </dsp:nvSpPr>
      <dsp:spPr>
        <a:xfrm>
          <a:off x="7763178" y="4844610"/>
          <a:ext cx="85840" cy="858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314D22-0A35-4D42-81E2-E969AAEAA3C2}">
      <dsp:nvSpPr>
        <dsp:cNvPr id="0" name=""/>
        <dsp:cNvSpPr/>
      </dsp:nvSpPr>
      <dsp:spPr>
        <a:xfrm>
          <a:off x="7859749" y="4748039"/>
          <a:ext cx="85840" cy="858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A471E3-CADC-4237-8CD2-B76B71E82793}">
      <dsp:nvSpPr>
        <dsp:cNvPr id="0" name=""/>
        <dsp:cNvSpPr/>
      </dsp:nvSpPr>
      <dsp:spPr>
        <a:xfrm>
          <a:off x="7956319" y="4651469"/>
          <a:ext cx="85840" cy="858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6AA713-B984-4709-BF21-ED4B4829A5E6}">
      <dsp:nvSpPr>
        <dsp:cNvPr id="0" name=""/>
        <dsp:cNvSpPr/>
      </dsp:nvSpPr>
      <dsp:spPr>
        <a:xfrm>
          <a:off x="5094405" y="3938566"/>
          <a:ext cx="1077724" cy="1077724"/>
        </a:xfrm>
        <a:prstGeom prst="rect">
          <a:avLst/>
        </a:prstGeom>
        <a:solidFill>
          <a:srgbClr val="037F49"/>
        </a:solidFill>
        <a:ln w="12700" cap="flat" cmpd="sng" algn="ctr">
          <a:solidFill>
            <a:srgbClr val="037F4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77CA52-8040-4836-B2A9-63E0A4DB3D88}">
      <dsp:nvSpPr>
        <dsp:cNvPr id="0" name=""/>
        <dsp:cNvSpPr/>
      </dsp:nvSpPr>
      <dsp:spPr>
        <a:xfrm>
          <a:off x="5094405" y="3165198"/>
          <a:ext cx="1077724" cy="663598"/>
        </a:xfrm>
        <a:prstGeom prst="rect">
          <a:avLst/>
        </a:prstGeom>
        <a:solidFill>
          <a:srgbClr val="037F49"/>
        </a:solidFill>
        <a:ln w="12700" cap="flat" cmpd="sng" algn="ctr">
          <a:solidFill>
            <a:srgbClr val="037F4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4C67CD-B3E5-4141-98D5-95A22CA1EF9B}">
      <dsp:nvSpPr>
        <dsp:cNvPr id="0" name=""/>
        <dsp:cNvSpPr/>
      </dsp:nvSpPr>
      <dsp:spPr>
        <a:xfrm>
          <a:off x="4038578" y="5161146"/>
          <a:ext cx="85840" cy="858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734631-49AD-4F35-8FFB-94FC04505B6B}">
      <dsp:nvSpPr>
        <dsp:cNvPr id="0" name=""/>
        <dsp:cNvSpPr/>
      </dsp:nvSpPr>
      <dsp:spPr>
        <a:xfrm>
          <a:off x="4124418" y="5016290"/>
          <a:ext cx="1170000" cy="3755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/>
        </a:p>
      </dsp:txBody>
      <dsp:txXfrm>
        <a:off x="4124418" y="5016290"/>
        <a:ext cx="1170000" cy="375551"/>
      </dsp:txXfrm>
    </dsp:sp>
    <dsp:sp modelId="{7E52E437-D76A-44FC-BBC3-11D4E08E8D92}">
      <dsp:nvSpPr>
        <dsp:cNvPr id="0" name=""/>
        <dsp:cNvSpPr/>
      </dsp:nvSpPr>
      <dsp:spPr>
        <a:xfrm>
          <a:off x="5294418" y="5161146"/>
          <a:ext cx="85840" cy="858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A82B09-4C1C-495C-8943-0F317521FD93}">
      <dsp:nvSpPr>
        <dsp:cNvPr id="0" name=""/>
        <dsp:cNvSpPr/>
      </dsp:nvSpPr>
      <dsp:spPr>
        <a:xfrm>
          <a:off x="5423178" y="5161146"/>
          <a:ext cx="85840" cy="858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31FB90-2B62-4460-8ED2-210EA970A6A2}">
      <dsp:nvSpPr>
        <dsp:cNvPr id="0" name=""/>
        <dsp:cNvSpPr/>
      </dsp:nvSpPr>
      <dsp:spPr>
        <a:xfrm>
          <a:off x="5509019" y="5016290"/>
          <a:ext cx="1170000" cy="3755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/>
        </a:p>
      </dsp:txBody>
      <dsp:txXfrm>
        <a:off x="5509019" y="5016290"/>
        <a:ext cx="1170000" cy="375551"/>
      </dsp:txXfrm>
    </dsp:sp>
    <dsp:sp modelId="{13629C25-FCEB-4ABC-B0B5-6336BA979915}">
      <dsp:nvSpPr>
        <dsp:cNvPr id="0" name=""/>
        <dsp:cNvSpPr/>
      </dsp:nvSpPr>
      <dsp:spPr>
        <a:xfrm>
          <a:off x="6679019" y="5257716"/>
          <a:ext cx="85840" cy="858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6E73AD-F2F5-444D-86B2-2EADA93F01BB}">
      <dsp:nvSpPr>
        <dsp:cNvPr id="0" name=""/>
        <dsp:cNvSpPr/>
      </dsp:nvSpPr>
      <dsp:spPr>
        <a:xfrm>
          <a:off x="6775589" y="5161146"/>
          <a:ext cx="85840" cy="858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EFE41D-7FD1-4556-A327-376E06A614C8}">
      <dsp:nvSpPr>
        <dsp:cNvPr id="0" name=""/>
        <dsp:cNvSpPr/>
      </dsp:nvSpPr>
      <dsp:spPr>
        <a:xfrm>
          <a:off x="6872159" y="5064575"/>
          <a:ext cx="85840" cy="858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40F6A2-955E-4EA1-8055-8268C053ACC5}">
      <dsp:nvSpPr>
        <dsp:cNvPr id="0" name=""/>
        <dsp:cNvSpPr/>
      </dsp:nvSpPr>
      <dsp:spPr>
        <a:xfrm>
          <a:off x="6958000" y="5016290"/>
          <a:ext cx="1170000" cy="3755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/>
        </a:p>
      </dsp:txBody>
      <dsp:txXfrm>
        <a:off x="6958000" y="5016290"/>
        <a:ext cx="1170000" cy="3755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SpiralPicture">
  <dgm:title val=""/>
  <dgm:desc val=""/>
  <dgm:catLst>
    <dgm:cat type="picture" pri="4000"/>
    <dgm:cat type="pictureconvert" pri="4000"/>
  </dgm:catLst>
  <dgm:samp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11" srcId="0" destId="1" srcOrd="0" destOrd="0"/>
        <dgm:cxn modelId="12" srcId="0" destId="2" srcOrd="0" destOrd="0"/>
        <dgm:cxn modelId="13" srcId="0" destId="3" srcOrd="0" destOrd="0"/>
        <dgm:cxn modelId="14" srcId="0" destId="4" srcOrd="0" destOrd="0"/>
        <dgm:cxn modelId="15" srcId="0" destId="5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5"/>
      <dgm:dir/>
    </dgm:varLst>
    <dgm:alg type="composite">
      <dgm:param type="ar" val="1.515"/>
    </dgm:alg>
    <dgm:shape xmlns:r="http://schemas.openxmlformats.org/officeDocument/2006/relationships" r:blip="">
      <dgm:adjLst/>
    </dgm:shape>
    <dgm:constrLst>
      <dgm:constr type="w" for="ch" forName="picts" refType="w"/>
      <dgm:constr type="h" for="ch" forName="picts" refType="h" fact="0.93"/>
      <dgm:constr type="b" for="ch" forName="txLine" refType="h"/>
      <dgm:constr type="w" for="ch" forName="txLine" refType="w"/>
      <dgm:constr type="h" for="ch" forName="txLine" refType="h" fact="0.07"/>
      <dgm:constr type="userD" for="des" refType="h" fact="0.016"/>
    </dgm:constrLst>
    <dgm:forEach name="Name1" axis="self" ptType="parTrans">
      <dgm:forEach name="Name2" axis="self" ptType="sibTrans" st="2">
        <dgm:forEach name="imageRepeat" axis="self">
          <dgm:layoutNode name="imageRepeatNode" styleLbl="alignNode1">
            <dgm:alg type="sp"/>
            <dgm:shape xmlns:r="http://schemas.openxmlformats.org/officeDocument/2006/relationships" type="rect" r:blip="" blipPhldr="1">
              <dgm:adjLst/>
            </dgm:shape>
            <dgm:presOf axis="self"/>
          </dgm:layoutNode>
        </dgm:forEach>
      </dgm:forEach>
    </dgm:forEach>
    <dgm:layoutNode name="picts">
      <dgm:alg type="composite"/>
      <dgm:shape xmlns:r="http://schemas.openxmlformats.org/officeDocument/2006/relationships" r:blip="">
        <dgm:adjLst/>
      </dgm:shape>
      <dgm:choose name="Name3">
        <dgm:if name="Name4" func="var" arg="dir" op="equ" val="norm">
          <dgm:constrLst>
            <dgm:constr type="userD"/>
            <dgm:constr type="w" for="ch" forName="space1" refType="h"/>
            <dgm:constr type="h" for="ch" forName="space1" refType="h"/>
            <dgm:constr type="r" for="ch" forName="space2" refType="w"/>
            <dgm:constr type="w" for="ch" forName="space2" refType="h" fact="0.608"/>
            <dgm:constr type="l" for="ch" forName="pictA1"/>
            <dgm:constr type="t" for="ch" forName="pictA1"/>
            <dgm:constr type="w" for="ch" forName="pictA1" refType="h"/>
            <dgm:constr type="h" for="ch" forName="pictA1" refType="h"/>
            <dgm:constr type="l" for="ch" forName="pictB1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r" for="ch" forName="pictA2" refType="w"/>
            <dgm:constr type="t" for="ch" forName="pictA2"/>
            <dgm:constr type="w" for="ch" forName="pictA2" refType="h" fact="0.608"/>
            <dgm:constr type="h" for="ch" forName="pictA2" refType="h" fact="0.608"/>
            <dgm:constr type="r" for="ch" forName="pictB2" refType="w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r" for="ch" forName="pictA3" refType="w"/>
            <dgm:constr type="b" for="ch" forName="pictA3" refType="h"/>
            <dgm:constr type="w" for="ch" forName="pictA3" refType="h" fact="0.371"/>
            <dgm:constr type="h" for="ch" forName="pictA3" refType="h" fact="0.371"/>
            <dgm:constr type="r" for="ch" forName="pictB3" refType="w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l" for="ch" forName="pictA4" refType="l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l" for="ch" forName="pictB4" refType="l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l" for="ch" forName="pictA5" refType="l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l" for="ch" forName="pictB5" refType="l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if>
        <dgm:else name="Name5">
          <dgm:constrLst>
            <dgm:constr type="userD"/>
            <dgm:constr type="w" for="ch" forName="space1" refType="h"/>
            <dgm:constr type="h" for="ch" forName="space1" refType="h"/>
            <dgm:constr type="l" for="ch" forName="space2"/>
            <dgm:constr type="w" for="ch" forName="space2" refType="h" fact="0.608"/>
            <dgm:constr type="r" for="ch" forName="pictA1" refType="w"/>
            <dgm:constr type="t" for="ch" forName="pictA1"/>
            <dgm:constr type="w" for="ch" forName="pictA1" refType="h"/>
            <dgm:constr type="h" for="ch" forName="pictA1" refType="h"/>
            <dgm:constr type="r" for="ch" forName="pictB1" refType="w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l" for="ch" forName="pictA2"/>
            <dgm:constr type="t" for="ch" forName="pictA2"/>
            <dgm:constr type="w" for="ch" forName="pictA2" refType="h" fact="0.608"/>
            <dgm:constr type="h" for="ch" forName="pictA2" refType="h" fact="0.608"/>
            <dgm:constr type="l" for="ch" forName="pictB2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l" for="ch" forName="pictA3"/>
            <dgm:constr type="b" for="ch" forName="pictA3" refType="h"/>
            <dgm:constr type="w" for="ch" forName="pictA3" refType="h" fact="0.371"/>
            <dgm:constr type="h" for="ch" forName="pictA3" refType="h" fact="0.371"/>
            <dgm:constr type="l" for="ch" forName="pictB3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r" for="ch" forName="pictA4" refType="r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r" for="ch" forName="pictB4" refType="r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r" for="ch" forName="pictA5" refType="r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r" for="ch" forName="pictB5" refType="r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else>
      </dgm:choose>
      <dgm:layoutNode name="space1">
        <dgm:alg type="sp"/>
        <dgm:shape xmlns:r="http://schemas.openxmlformats.org/officeDocument/2006/relationships" r:blip="">
          <dgm:adjLst/>
        </dgm:shape>
      </dgm:layoutNode>
      <dgm:layoutNode name="space2">
        <dgm:alg type="sp"/>
        <dgm:shape xmlns:r="http://schemas.openxmlformats.org/officeDocument/2006/relationships" r:blip="">
          <dgm:adjLst/>
        </dgm:shape>
      </dgm:layoutNode>
      <dgm:choose name="Name6">
        <dgm:if name="Name7" axis="ch" ptType="node" func="cnt" op="gte" val="1">
          <dgm:forEach name="Name8" axis="ch" ptType="sibTrans" hideLastTrans="0" cnt="1">
            <dgm:layoutNode name="pictA1">
              <dgm:alg type="sp"/>
              <dgm:shape xmlns:r="http://schemas.openxmlformats.org/officeDocument/2006/relationships" r:blip="">
                <dgm:adjLst/>
              </dgm:shape>
              <dgm:presOf/>
              <dgm:forEach name="Name9" ref="imageRepeat"/>
            </dgm:layoutNode>
            <dgm:layoutNode name="oneDot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11" refType="userD"/>
                <dgm:constr type="h" for="ch" forName="dotPict_11" refType="userD"/>
              </dgm:constrLst>
              <dgm:layoutNode name="dotPict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0">
          <dgm:layoutNode name="pictB1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1">
        <dgm:if name="Name12" axis="ch" ptType="node" func="cnt" op="gte" val="2">
          <dgm:forEach name="Name13" axis="ch" ptType="sibTrans" hideLastTrans="0" st="2" cnt="1">
            <dgm:layoutNode name="pictA2">
              <dgm:alg type="sp"/>
              <dgm:shape xmlns:r="http://schemas.openxmlformats.org/officeDocument/2006/relationships" r:blip="">
                <dgm:adjLst/>
              </dgm:shape>
              <dgm:presOf/>
              <dgm:forEach name="Name14" ref="imageRepeat"/>
            </dgm:layoutNode>
            <dgm:layoutNode name="two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21" refType="userD"/>
                <dgm:constr type="h" for="ch" forName="dotPict_21" refType="userD"/>
                <dgm:constr type="l" for="ch" forName="dotPict_22" refType="userD" fact="1.5"/>
                <dgm:constr type="w" for="ch" forName="dotPict_22" refType="userD"/>
                <dgm:constr type="h" for="ch" forName="dotPict_22" refType="userD"/>
              </dgm:constrLst>
              <dgm:layoutNode name="dotPict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5">
          <dgm:layoutNode name="pictB2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6">
        <dgm:if name="Name17" axis="ch" ptType="node" func="cnt" op="gte" val="3">
          <dgm:forEach name="Name18" axis="ch" ptType="sibTrans" hideLastTrans="0" st="3" cnt="1">
            <dgm:layoutNode name="pictA3">
              <dgm:alg type="sp"/>
              <dgm:shape xmlns:r="http://schemas.openxmlformats.org/officeDocument/2006/relationships" r:blip="">
                <dgm:adjLst/>
              </dgm:shape>
              <dgm:presOf/>
              <dgm:forEach name="Name19" ref="imageRepeat"/>
            </dgm:layoutNode>
            <dgm:layoutNode name="thre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31"/>
                <dgm:constr type="t" for="ch" forName="dotPict_31" refType="userD" fact="2.25"/>
                <dgm:constr type="w" for="ch" forName="dotPict_31" refType="userD"/>
                <dgm:constr type="h" for="ch" forName="dotPict_31" refType="userD"/>
                <dgm:constr type="l" for="ch" forName="dotPict_32" refType="userD" fact="1.125"/>
                <dgm:constr type="t" for="ch" forName="dotPict_32" refType="userD" fact="1.125"/>
                <dgm:constr type="w" for="ch" forName="dotPict_32" refType="userD"/>
                <dgm:constr type="h" for="ch" forName="dotPict_32" refType="userD"/>
                <dgm:constr type="l" for="ch" forName="dotPict_33" refType="userD" fact="2.25"/>
                <dgm:constr type="t" for="ch" forName="dotPict_33"/>
                <dgm:constr type="w" for="ch" forName="dotPict_33" refType="userD"/>
                <dgm:constr type="h" for="ch" forName="dotPict_33" refType="userD"/>
              </dgm:constrLst>
              <dgm:layoutNode name="dotPict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0">
          <dgm:layoutNode name="pictB3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1">
        <dgm:if name="Name22" axis="ch" ptType="node" func="cnt" op="gte" val="4">
          <dgm:forEach name="Name23" axis="ch" ptType="sibTrans" hideLastTrans="0" st="4" cnt="1">
            <dgm:layoutNode name="pictA4">
              <dgm:alg type="sp"/>
              <dgm:shape xmlns:r="http://schemas.openxmlformats.org/officeDocument/2006/relationships" r:blip="">
                <dgm:adjLst/>
              </dgm:shape>
              <dgm:presOf/>
              <dgm:forEach name="Name24" ref="imageRepeat"/>
            </dgm:layoutNode>
            <dgm:layoutNode name="four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41" refType="userD"/>
                <dgm:constr type="h" for="ch" forName="dotPict_41" refType="userD"/>
                <dgm:constr type="l" for="ch" forName="dotPict_42" refType="userD" fact="1.5"/>
                <dgm:constr type="w" for="ch" forName="dotPict_42" refType="userD"/>
                <dgm:constr type="h" for="ch" forName="dotPict_42" refType="userD"/>
                <dgm:constr type="t" for="ch" forName="dotPict_43" refType="userD" fact="1.5"/>
                <dgm:constr type="w" for="ch" forName="dotPict_43" refType="userD"/>
                <dgm:constr type="h" for="ch" forName="dotPict_43" refType="userD"/>
                <dgm:constr type="l" for="ch" forName="dotPict_44" refType="userD" fact="1.5"/>
                <dgm:constr type="t" for="ch" forName="dotPict_44" refType="userD" fact="1.5"/>
                <dgm:constr type="w" for="ch" forName="dotPict_44" refType="userD"/>
                <dgm:constr type="h" for="ch" forName="dotPict_44" refType="userD"/>
              </dgm:constrLst>
              <dgm:layoutNode name="dotPict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5">
          <dgm:layoutNode name="pictB4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6">
        <dgm:if name="Name27" axis="ch" ptType="node" func="cnt" op="gte" val="5">
          <dgm:forEach name="Name28" axis="ch" ptType="sibTrans" hideLastTrans="0" st="5" cnt="1">
            <dgm:layoutNode name="pictA5">
              <dgm:alg type="sp"/>
              <dgm:shape xmlns:r="http://schemas.openxmlformats.org/officeDocument/2006/relationships" r:blip="">
                <dgm:adjLst/>
              </dgm:shape>
              <dgm:presOf/>
              <dgm:forEach name="Name29" ref="imageRepeat"/>
            </dgm:layoutNode>
            <dgm:layoutNode name="fiv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51"/>
                <dgm:constr type="t" for="ch" forName="dotPict_51" refType="userD" fact="2.25"/>
                <dgm:constr type="w" for="ch" forName="dotPict_51" refType="userD"/>
                <dgm:constr type="h" for="ch" forName="dotPict_51" refType="userD"/>
                <dgm:constr type="l" for="ch" forName="dotPict_52" refType="userD" fact="1.125"/>
                <dgm:constr type="t" for="ch" forName="dotPict_52" refType="userD" fact="1.125"/>
                <dgm:constr type="w" for="ch" forName="dotPict_52" refType="userD"/>
                <dgm:constr type="h" for="ch" forName="dotPict_52" refType="userD"/>
                <dgm:constr type="l" for="ch" forName="dotPict_53" refType="userD" fact="2.25"/>
                <dgm:constr type="t" for="ch" forName="dotPict_53"/>
                <dgm:constr type="w" for="ch" forName="dotPict_53" refType="userD"/>
                <dgm:constr type="h" for="ch" forName="dotPict_53" refType="userD"/>
                <dgm:constr type="l" for="ch" forName="dotPict_54"/>
                <dgm:constr type="t" for="ch" forName="dotPict_54"/>
                <dgm:constr type="w" for="ch" forName="dotPict_54" refType="userD"/>
                <dgm:constr type="h" for="ch" forName="dotPict_54" refType="userD"/>
                <dgm:constr type="l" for="ch" forName="dotPict_55" refType="userD" fact="2.25"/>
                <dgm:constr type="t" for="ch" forName="dotPict_55" refType="userD" fact="2.25"/>
                <dgm:constr type="w" for="ch" forName="dotPict_55" refType="userD"/>
                <dgm:constr type="h" for="ch" forName="dotPict_55" refType="userD"/>
              </dgm:constrLst>
              <dgm:layoutNode name="dotPict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30">
          <dgm:layoutNode name="pictB5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</dgm:layoutNode>
    <dgm:layoutNode name="txLine">
      <dgm:choose name="Name31">
        <dgm:if name="Name32" func="var" arg="dir" op="equ" val="norm">
          <dgm:alg type="lin">
            <dgm:param type="horzAlign" val="r"/>
          </dgm:alg>
        </dgm:if>
        <dgm:else name="Name33">
          <dgm:alg type="lin">
            <dgm:param type="horzAlign" val="l"/>
            <dgm:param type="linDir" val="fromR"/>
          </dgm:alg>
        </dgm:else>
      </dgm:choose>
      <dgm:constrLst>
        <dgm:constr type="primFontSz" for="ch" ptType="node" op="equ" val="65"/>
        <dgm:constr type="w" for="ch" ptType="node" refType="primFontSz" refFor="ch" refPtType="node" fact="0.5"/>
        <dgm:constr type="h" for="ch" ptType="node" refType="h"/>
      </dgm:constrLst>
      <dgm:ruleLst>
        <dgm:rule type="primFontSz" for="ch" ptType="node" val="5" fact="NaN" max="NaN"/>
      </dgm:ruleLst>
      <dgm:forEach name="Name34" axis="ch" ptType="node">
        <dgm:choose name="Name35">
          <dgm:if name="Name36" axis="self" ptType="node" func="pos" op="equ" val="1">
            <dgm:layoutNode name="oneDot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11" refType="userD"/>
                <dgm:constr type="h" for="ch" forName="dotTx_11" refType="userD"/>
              </dgm:constrLst>
              <dgm:layoutNode name="dotTx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7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38" axis="self" ptType="node" func="pos" op="equ" val="2">
            <dgm:layoutNode name="two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21" refType="userD"/>
                <dgm:constr type="h" for="ch" forName="dotTx_21" refType="userD"/>
                <dgm:constr type="l" for="ch" forName="dotTx_22" refType="userD" fact="1.5"/>
                <dgm:constr type="w" for="ch" forName="dotTx_22" refType="userD"/>
                <dgm:constr type="h" for="ch" forName="dotTx_22" refType="userD"/>
              </dgm:constrLst>
              <dgm:layoutNode name="dotTx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9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0" axis="self" ptType="node" func="pos" op="equ" val="3">
            <dgm:layoutNode name="thre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31"/>
                <dgm:constr type="t" for="ch" forName="dotTx_31" refType="userD" fact="2.25"/>
                <dgm:constr type="w" for="ch" forName="dotTx_31" refType="userD"/>
                <dgm:constr type="h" for="ch" forName="dotTx_31" refType="userD"/>
                <dgm:constr type="l" for="ch" forName="dotTx_32" refType="userD" fact="1.125"/>
                <dgm:constr type="t" for="ch" forName="dotTx_32" refType="userD" fact="1.125"/>
                <dgm:constr type="w" for="ch" forName="dotTx_32" refType="userD"/>
                <dgm:constr type="h" for="ch" forName="dotTx_32" refType="userD"/>
                <dgm:constr type="l" for="ch" forName="dotTx_33" refType="userD" fact="2.25"/>
                <dgm:constr type="t" for="ch" forName="dotTx_33"/>
                <dgm:constr type="w" for="ch" forName="dotTx_33" refType="userD"/>
                <dgm:constr type="h" for="ch" forName="dotTx_33" refType="userD"/>
              </dgm:constrLst>
              <dgm:layoutNode name="dotTx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1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2" axis="self" ptType="node" func="pos" op="equ" val="4">
            <dgm:layoutNode name="four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41" refType="userD"/>
                <dgm:constr type="h" for="ch" forName="dotTx_41" refType="userD"/>
                <dgm:constr type="l" for="ch" forName="dotTx_42" refType="userD" fact="1.5"/>
                <dgm:constr type="w" for="ch" forName="dotTx_42" refType="userD"/>
                <dgm:constr type="h" for="ch" forName="dotTx_42" refType="userD"/>
                <dgm:constr type="t" for="ch" forName="dotTx_43" refType="userD" fact="1.5"/>
                <dgm:constr type="w" for="ch" forName="dotTx_43" refType="userD"/>
                <dgm:constr type="h" for="ch" forName="dotTx_43" refType="userD"/>
                <dgm:constr type="l" for="ch" forName="dotTx_44" refType="userD" fact="1.5"/>
                <dgm:constr type="t" for="ch" forName="dotTx_44" refType="userD" fact="1.5"/>
                <dgm:constr type="w" for="ch" forName="dotTx_44" refType="userD"/>
                <dgm:constr type="h" for="ch" forName="dotTx_44" refType="userD"/>
              </dgm:constrLst>
              <dgm:layoutNode name="dotTx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3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4" axis="self" ptType="node" func="pos" op="equ" val="5">
            <dgm:layoutNode name="fiv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51"/>
                <dgm:constr type="t" for="ch" forName="dotTx_51" refType="userD" fact="2.25"/>
                <dgm:constr type="w" for="ch" forName="dotTx_51" refType="userD"/>
                <dgm:constr type="h" for="ch" forName="dotTx_51" refType="userD"/>
                <dgm:constr type="l" for="ch" forName="dotTx_52" refType="userD" fact="1.125"/>
                <dgm:constr type="t" for="ch" forName="dotTx_52" refType="userD" fact="1.125"/>
                <dgm:constr type="w" for="ch" forName="dotTx_52" refType="userD"/>
                <dgm:constr type="h" for="ch" forName="dotTx_52" refType="userD"/>
                <dgm:constr type="l" for="ch" forName="dotTx_53" refType="userD" fact="2.25"/>
                <dgm:constr type="t" for="ch" forName="dotTx_53"/>
                <dgm:constr type="w" for="ch" forName="dotTx_53" refType="userD"/>
                <dgm:constr type="h" for="ch" forName="dotTx_53" refType="userD"/>
                <dgm:constr type="l" for="ch" forName="dotTx_54"/>
                <dgm:constr type="t" for="ch" forName="dotTx_54"/>
                <dgm:constr type="w" for="ch" forName="dotTx_54" refType="userD"/>
                <dgm:constr type="h" for="ch" forName="dotTx_54" refType="userD"/>
                <dgm:constr type="l" for="ch" forName="dotTx_55" refType="userD" fact="2.25"/>
                <dgm:constr type="t" for="ch" forName="dotTx_55" refType="userD" fact="2.25"/>
                <dgm:constr type="w" for="ch" forName="dotTx_55" refType="userD"/>
                <dgm:constr type="h" for="ch" forName="dotTx_55" refType="userD"/>
              </dgm:constrLst>
              <dgm:layoutNode name="dotTx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5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else name="Name46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3EB246-12A1-4804-9D40-D4E4B8E982AA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EBF317-2D2B-44B9-B41C-D8531C471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869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3187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D2602-0111-4C3D-9EDD-049D47A78AC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C874B-DA71-44C3-B074-CCE9B5F10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16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D2602-0111-4C3D-9EDD-049D47A78AC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C874B-DA71-44C3-B074-CCE9B5F10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28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D2602-0111-4C3D-9EDD-049D47A78AC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C874B-DA71-44C3-B074-CCE9B5F10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145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D2602-0111-4C3D-9EDD-049D47A78AC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C874B-DA71-44C3-B074-CCE9B5F10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74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D2602-0111-4C3D-9EDD-049D47A78AC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C874B-DA71-44C3-B074-CCE9B5F10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34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D2602-0111-4C3D-9EDD-049D47A78AC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C874B-DA71-44C3-B074-CCE9B5F10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31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D2602-0111-4C3D-9EDD-049D47A78AC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C874B-DA71-44C3-B074-CCE9B5F10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541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D2602-0111-4C3D-9EDD-049D47A78AC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C874B-DA71-44C3-B074-CCE9B5F10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648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D2602-0111-4C3D-9EDD-049D47A78AC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C874B-DA71-44C3-B074-CCE9B5F10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388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D2602-0111-4C3D-9EDD-049D47A78AC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C874B-DA71-44C3-B074-CCE9B5F10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043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D2602-0111-4C3D-9EDD-049D47A78AC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C874B-DA71-44C3-B074-CCE9B5F10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66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D2602-0111-4C3D-9EDD-049D47A78AC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C874B-DA71-44C3-B074-CCE9B5F10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436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kleban.byk.rest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hyperlink" Target="http://klebanbyk.com.ua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7400" y="1933574"/>
            <a:ext cx="10134600" cy="2924175"/>
          </a:xfrm>
          <a:solidFill>
            <a:schemeClr val="bg1"/>
          </a:solidFill>
        </p:spPr>
        <p:txBody>
          <a:bodyPr anchor="ctr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uk-UA" sz="3600" dirty="0">
                <a:latin typeface="Ermilov" panose="02000000000000000000" pitchFamily="50" charset="-52"/>
              </a:rPr>
              <a:t>ЕКОЛОГІЧНА ОСВІТА: КЛЮЧ ДО УСВІДОМЛЕНОГО МАЙБУТНЬОГО </a:t>
            </a:r>
            <a:r>
              <a:rPr lang="uk-UA" sz="3600" dirty="0" smtClean="0">
                <a:latin typeface="Ermilov" panose="02000000000000000000" pitchFamily="50" charset="-52"/>
              </a:rPr>
              <a:t/>
            </a:r>
            <a:br>
              <a:rPr lang="uk-UA" sz="3600" dirty="0" smtClean="0">
                <a:latin typeface="Ermilov" panose="02000000000000000000" pitchFamily="50" charset="-52"/>
              </a:rPr>
            </a:br>
            <a:r>
              <a:rPr lang="uk-UA" sz="2000" dirty="0" smtClean="0">
                <a:latin typeface="Ermilov" panose="02000000000000000000" pitchFamily="50" charset="-52"/>
              </a:rPr>
              <a:t>РЕГІОНАЛЬНИЙ </a:t>
            </a:r>
            <a:r>
              <a:rPr lang="uk-UA" sz="2000" dirty="0" smtClean="0">
                <a:latin typeface="Ermilov" panose="02000000000000000000" pitchFamily="50" charset="-52"/>
              </a:rPr>
              <a:t>ЛАНДШАФТНИЙ ПАРК «КЛЕБАН-БИК»</a:t>
            </a:r>
            <a:br>
              <a:rPr lang="uk-UA" sz="2000" dirty="0" smtClean="0">
                <a:latin typeface="Ermilov" panose="02000000000000000000" pitchFamily="50" charset="-52"/>
              </a:rPr>
            </a:br>
            <a:r>
              <a:rPr lang="uk-UA" sz="2000" dirty="0" smtClean="0">
                <a:latin typeface="Ermilov" panose="02000000000000000000" pitchFamily="50" charset="-52"/>
              </a:rPr>
              <a:t>(Донецька область)</a:t>
            </a:r>
            <a:br>
              <a:rPr lang="uk-UA" sz="2000" dirty="0" smtClean="0">
                <a:latin typeface="Ermilov" panose="02000000000000000000" pitchFamily="50" charset="-52"/>
              </a:rPr>
            </a:br>
            <a:r>
              <a:rPr lang="uk-UA" sz="2000" dirty="0" smtClean="0">
                <a:latin typeface="Ermilov" panose="02000000000000000000" pitchFamily="50" charset="-52"/>
              </a:rPr>
              <a:t>Провідна фахівчиня з екологічної освіти Семеніхіна Галина</a:t>
            </a:r>
            <a:endParaRPr lang="en-US" sz="2000" dirty="0">
              <a:latin typeface="Ermilov" panose="020000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6343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30284" y="365126"/>
            <a:ext cx="8861367" cy="848532"/>
          </a:xfrm>
        </p:spPr>
        <p:txBody>
          <a:bodyPr>
            <a:noAutofit/>
          </a:bodyPr>
          <a:lstStyle/>
          <a:p>
            <a:r>
              <a:rPr lang="uk-UA" sz="3200" dirty="0" smtClean="0">
                <a:latin typeface="Ermilov" panose="02000000000000000000" pitchFamily="50" charset="-52"/>
              </a:rPr>
              <a:t>Співпраця задля підвищення екологічної свідомості населення</a:t>
            </a:r>
            <a:endParaRPr lang="en-US" sz="3200" dirty="0">
              <a:latin typeface="Ermilov" panose="02000000000000000000" pitchFamily="50" charset="-52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022285196"/>
              </p:ext>
            </p:extLst>
          </p:nvPr>
        </p:nvGraphicFramePr>
        <p:xfrm>
          <a:off x="1230284" y="1439333"/>
          <a:ext cx="902392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9525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71847" y="356813"/>
            <a:ext cx="10081953" cy="557588"/>
          </a:xfrm>
        </p:spPr>
        <p:txBody>
          <a:bodyPr>
            <a:normAutofit/>
          </a:bodyPr>
          <a:lstStyle/>
          <a:p>
            <a:r>
              <a:rPr lang="uk-UA" sz="3200" dirty="0" smtClean="0">
                <a:latin typeface="Ermilov" panose="02000000000000000000" pitchFamily="50" charset="-52"/>
              </a:rPr>
              <a:t>Беремо активну участь у заходах ДОЕНЦ</a:t>
            </a:r>
            <a:endParaRPr lang="en-US" sz="3200" dirty="0">
              <a:latin typeface="Ermilov" panose="02000000000000000000" pitchFamily="50" charset="-52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69738805"/>
              </p:ext>
            </p:extLst>
          </p:nvPr>
        </p:nvGraphicFramePr>
        <p:xfrm>
          <a:off x="1625137" y="122772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9586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385069" y="1857354"/>
            <a:ext cx="2665615" cy="344616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sz="2000" dirty="0" smtClean="0">
                <a:latin typeface="Innerspace" panose="02000000000000000000" pitchFamily="50" charset="-52"/>
              </a:rPr>
              <a:t>Активно співпрацюємо Донецьким обласним еколого-натуралістичним центром.</a:t>
            </a:r>
          </a:p>
          <a:p>
            <a:pPr marL="0" indent="0">
              <a:buNone/>
            </a:pPr>
            <a:r>
              <a:rPr lang="ru-RU" sz="2000" dirty="0" smtClean="0">
                <a:latin typeface="Innerspace" panose="02000000000000000000" pitchFamily="50" charset="-52"/>
              </a:rPr>
              <a:t>Беремо </a:t>
            </a:r>
            <a:r>
              <a:rPr lang="ru-RU" sz="2000" dirty="0">
                <a:latin typeface="Innerspace" panose="02000000000000000000" pitchFamily="50" charset="-52"/>
              </a:rPr>
              <a:t>активну участь у заняттях Школи юних </a:t>
            </a:r>
            <a:r>
              <a:rPr lang="ru-RU" sz="2000" dirty="0" smtClean="0">
                <a:latin typeface="Innerspace" panose="02000000000000000000" pitchFamily="50" charset="-52"/>
              </a:rPr>
              <a:t>дослідників </a:t>
            </a:r>
            <a:r>
              <a:rPr lang="uk-UA" sz="2000" dirty="0" smtClean="0">
                <a:latin typeface="Innerspace" panose="02000000000000000000" pitchFamily="50" charset="-52"/>
              </a:rPr>
              <a:t>«Науковий </a:t>
            </a:r>
            <a:r>
              <a:rPr lang="uk-UA" sz="2000" dirty="0" smtClean="0">
                <a:latin typeface="Innerspace" panose="02000000000000000000" pitchFamily="50" charset="-52"/>
              </a:rPr>
              <a:t>пошук» (молодша група).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397976" y="208116"/>
            <a:ext cx="8617101" cy="1023100"/>
          </a:xfrm>
        </p:spPr>
        <p:txBody>
          <a:bodyPr>
            <a:normAutofit/>
          </a:bodyPr>
          <a:lstStyle/>
          <a:p>
            <a:r>
              <a:rPr lang="uk-UA" sz="3600" dirty="0" smtClean="0">
                <a:latin typeface="Ermilov" panose="02000000000000000000" pitchFamily="50" charset="-52"/>
              </a:rPr>
              <a:t>Співпраця з ДОЕНЦ</a:t>
            </a:r>
            <a:endParaRPr lang="en-US" sz="3600" dirty="0">
              <a:latin typeface="Ermilov" panose="02000000000000000000" pitchFamily="50" charset="-52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742380645"/>
              </p:ext>
            </p:extLst>
          </p:nvPr>
        </p:nvGraphicFramePr>
        <p:xfrm>
          <a:off x="1114828" y="133841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619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7747462" y="2762471"/>
            <a:ext cx="433924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dirty="0">
                <a:latin typeface="Innerspace" panose="02000000000000000000" pitchFamily="50" charset="-52"/>
              </a:rPr>
              <a:t>Часто беремо участь у якості спікерів в Дитячому обласному екологічному парламенті. Запрошуємо спікерів з партнерських організаці. Зокрема офіс проєкту «Розумне довкілля. Хмельницький»</a:t>
            </a:r>
            <a:endParaRPr lang="ru-RU" dirty="0"/>
          </a:p>
        </p:txBody>
      </p:sp>
      <p:sp>
        <p:nvSpPr>
          <p:cNvPr id="14" name="Заголовок 4"/>
          <p:cNvSpPr txBox="1">
            <a:spLocks/>
          </p:cNvSpPr>
          <p:nvPr/>
        </p:nvSpPr>
        <p:spPr>
          <a:xfrm>
            <a:off x="1582614" y="365126"/>
            <a:ext cx="8683603" cy="5575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smtClean="0">
                <a:latin typeface="Ermilov" panose="02000000000000000000" pitchFamily="50" charset="-52"/>
              </a:rPr>
              <a:t>Дитячий обласний екологічний парламент</a:t>
            </a:r>
            <a:endParaRPr lang="en-US" sz="2800" dirty="0">
              <a:latin typeface="Ermilov" panose="02000000000000000000" pitchFamily="50" charset="-52"/>
            </a:endParaRPr>
          </a:p>
        </p:txBody>
      </p: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3245997308"/>
              </p:ext>
            </p:extLst>
          </p:nvPr>
        </p:nvGraphicFramePr>
        <p:xfrm>
          <a:off x="1657929" y="1068801"/>
          <a:ext cx="560739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25620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44050" y="0"/>
            <a:ext cx="484795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3"/>
          <p:cNvPicPr preferRelativeResize="0"/>
          <p:nvPr/>
        </p:nvPicPr>
        <p:blipFill rotWithShape="1">
          <a:blip r:embed="rId4">
            <a:alphaModFix/>
          </a:blip>
          <a:srcRect b="38472"/>
          <a:stretch/>
        </p:blipFill>
        <p:spPr>
          <a:xfrm>
            <a:off x="1226475" y="983501"/>
            <a:ext cx="5619374" cy="48910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4933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6"/>
          <a:stretch/>
        </p:blipFill>
        <p:spPr>
          <a:xfrm>
            <a:off x="3200400" y="0"/>
            <a:ext cx="89916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99267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2211185" y="2399002"/>
            <a:ext cx="9980815" cy="2387600"/>
          </a:xfrm>
          <a:solidFill>
            <a:schemeClr val="bg1"/>
          </a:solidFill>
        </p:spPr>
        <p:txBody>
          <a:bodyPr anchor="ctr">
            <a:normAutofit/>
          </a:bodyPr>
          <a:lstStyle/>
          <a:p>
            <a:pPr algn="l"/>
            <a:r>
              <a:rPr lang="uk-UA" sz="4000" b="1" dirty="0" smtClean="0">
                <a:latin typeface="Ermilov" panose="02000000000000000000" pitchFamily="50" charset="-52"/>
                <a:cs typeface="Times New Roman" panose="02020603050405020304" pitchFamily="18" charset="0"/>
              </a:rPr>
              <a:t>ДЯКУЮ ЗА УВАГУ!	</a:t>
            </a:r>
            <a:r>
              <a:rPr lang="en-US" sz="1400" dirty="0" smtClean="0">
                <a:latin typeface="Ermilov" panose="02000000000000000000" pitchFamily="50" charset="-52"/>
                <a:cs typeface="Times New Roman" panose="02020603050405020304" pitchFamily="18" charset="0"/>
                <a:hlinkClick r:id="rId3"/>
              </a:rPr>
              <a:t>https</a:t>
            </a:r>
            <a:r>
              <a:rPr lang="en-US" sz="1400" dirty="0">
                <a:latin typeface="Ermilov" panose="02000000000000000000" pitchFamily="50" charset="-52"/>
                <a:cs typeface="Times New Roman" panose="02020603050405020304" pitchFamily="18" charset="0"/>
                <a:hlinkClick r:id="rId3"/>
              </a:rPr>
              <a:t>://</a:t>
            </a:r>
            <a:r>
              <a:rPr lang="en-US" sz="1400" dirty="0" smtClean="0">
                <a:latin typeface="Ermilov" panose="02000000000000000000" pitchFamily="50" charset="-52"/>
                <a:cs typeface="Times New Roman" panose="02020603050405020304" pitchFamily="18" charset="0"/>
                <a:hlinkClick r:id="rId3"/>
              </a:rPr>
              <a:t>www.facebook.com/kleban.byk.rest</a:t>
            </a:r>
            <a:r>
              <a:rPr lang="uk-UA" sz="1400" dirty="0" smtClean="0">
                <a:latin typeface="Ermilov" panose="02000000000000000000" pitchFamily="50" charset="-52"/>
                <a:cs typeface="Times New Roman" panose="02020603050405020304" pitchFamily="18" charset="0"/>
              </a:rPr>
              <a:t/>
            </a:r>
            <a:br>
              <a:rPr lang="uk-UA" sz="1400" dirty="0" smtClean="0">
                <a:latin typeface="Ermilov" panose="02000000000000000000" pitchFamily="50" charset="-52"/>
                <a:cs typeface="Times New Roman" panose="02020603050405020304" pitchFamily="18" charset="0"/>
              </a:rPr>
            </a:br>
            <a:r>
              <a:rPr lang="uk-UA" sz="1400" dirty="0">
                <a:latin typeface="Ermilov" panose="02000000000000000000" pitchFamily="50" charset="-52"/>
                <a:cs typeface="Times New Roman" panose="02020603050405020304" pitchFamily="18" charset="0"/>
              </a:rPr>
              <a:t>	</a:t>
            </a:r>
            <a:r>
              <a:rPr lang="uk-UA" sz="1400" dirty="0" smtClean="0">
                <a:latin typeface="Ermilov" panose="02000000000000000000" pitchFamily="50" charset="-52"/>
                <a:cs typeface="Times New Roman" panose="02020603050405020304" pitchFamily="18" charset="0"/>
              </a:rPr>
              <a:t>					</a:t>
            </a:r>
            <a:r>
              <a:rPr lang="en-US" sz="1400" dirty="0">
                <a:latin typeface="Ermilov" panose="02000000000000000000" pitchFamily="50" charset="-52"/>
                <a:cs typeface="Times New Roman" panose="02020603050405020304" pitchFamily="18" charset="0"/>
                <a:hlinkClick r:id="rId4"/>
              </a:rPr>
              <a:t>http://klebanbyk.com.ua</a:t>
            </a:r>
            <a:r>
              <a:rPr lang="en-US" sz="1400" dirty="0" smtClean="0">
                <a:latin typeface="Ermilov" panose="02000000000000000000" pitchFamily="50" charset="-52"/>
                <a:cs typeface="Times New Roman" panose="02020603050405020304" pitchFamily="18" charset="0"/>
                <a:hlinkClick r:id="rId4"/>
              </a:rPr>
              <a:t>/</a:t>
            </a:r>
            <a:r>
              <a:rPr lang="uk-UA" sz="1400" dirty="0" smtClean="0">
                <a:latin typeface="Ermilov" panose="02000000000000000000" pitchFamily="50" charset="-52"/>
                <a:cs typeface="Times New Roman" panose="02020603050405020304" pitchFamily="18" charset="0"/>
              </a:rPr>
              <a:t> </a:t>
            </a:r>
            <a:br>
              <a:rPr lang="uk-UA" sz="1400" dirty="0" smtClean="0">
                <a:latin typeface="Ermilov" panose="02000000000000000000" pitchFamily="50" charset="-52"/>
                <a:cs typeface="Times New Roman" panose="02020603050405020304" pitchFamily="18" charset="0"/>
              </a:rPr>
            </a:br>
            <a:r>
              <a:rPr lang="uk-UA" sz="1400" dirty="0">
                <a:latin typeface="Ermilov" panose="02000000000000000000" pitchFamily="50" charset="-52"/>
                <a:cs typeface="Times New Roman" panose="02020603050405020304" pitchFamily="18" charset="0"/>
              </a:rPr>
              <a:t/>
            </a:r>
            <a:br>
              <a:rPr lang="uk-UA" sz="1400" dirty="0">
                <a:latin typeface="Ermilov" panose="02000000000000000000" pitchFamily="50" charset="-52"/>
                <a:cs typeface="Times New Roman" panose="02020603050405020304" pitchFamily="18" charset="0"/>
              </a:rPr>
            </a:br>
            <a:r>
              <a:rPr lang="uk-UA" sz="1400" dirty="0" smtClean="0">
                <a:latin typeface="Ermilov" panose="02000000000000000000" pitchFamily="50" charset="-52"/>
                <a:cs typeface="Times New Roman" panose="02020603050405020304" pitchFamily="18" charset="0"/>
              </a:rPr>
              <a:t>						095-504-55-59 </a:t>
            </a:r>
            <a:endParaRPr lang="en-US" sz="1400" dirty="0">
              <a:latin typeface="Ermilov" panose="020000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199505"/>
            <a:ext cx="2327565" cy="1396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505"/>
            <a:ext cx="2327565" cy="139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7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19404" y="357495"/>
            <a:ext cx="4264269" cy="1762251"/>
          </a:xfrm>
        </p:spPr>
        <p:txBody>
          <a:bodyPr>
            <a:noAutofit/>
          </a:bodyPr>
          <a:lstStyle/>
          <a:p>
            <a:r>
              <a:rPr lang="uk-UA" sz="2000" dirty="0">
                <a:latin typeface="Innerspace" panose="02000000000000000000" pitchFamily="50" charset="-52"/>
              </a:rPr>
              <a:t>РЛП «Клебан-Бик» створено в 2000 році, загальна площа 2900,1 га, має 10 відділень,</a:t>
            </a:r>
            <a:br>
              <a:rPr lang="uk-UA" sz="2000" dirty="0">
                <a:latin typeface="Innerspace" panose="02000000000000000000" pitchFamily="50" charset="-52"/>
              </a:rPr>
            </a:br>
            <a:r>
              <a:rPr lang="uk-UA" sz="2000" dirty="0">
                <a:latin typeface="Innerspace" panose="02000000000000000000" pitchFamily="50" charset="-52"/>
              </a:rPr>
              <a:t>4 геологічні пам’ятки, 38 видів рослин ЧКУ, 11 видів тварин ЧКУ</a:t>
            </a:r>
            <a:r>
              <a:rPr lang="uk-UA" sz="2000" dirty="0" smtClean="0">
                <a:latin typeface="Innerspace" panose="02000000000000000000" pitchFamily="50" charset="-52"/>
              </a:rPr>
              <a:t>.</a:t>
            </a:r>
            <a:endParaRPr lang="en-US" sz="2000" dirty="0">
              <a:latin typeface="Innerspace" panose="02000000000000000000" pitchFamily="50" charset="-52"/>
            </a:endParaRPr>
          </a:p>
        </p:txBody>
      </p:sp>
      <p:pic>
        <p:nvPicPr>
          <p:cNvPr id="4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" y="124123"/>
            <a:ext cx="4512219" cy="66352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https://lh7-us.googleusercontent.com/aZXrH8ua2EFj7oB_PvBvRDRHkIbheuEoZRTpxI87gqq_uwb8VU-GhslucoDobC-f15HRiQr1Kc8lzudanJcaa3EXBx7FTYdbfBcW8T8VqlvP_FK97zm19KerEQ01gWcIdOlUgEx9_mpL-ro=s20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404" y="2510443"/>
            <a:ext cx="3109069" cy="207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7-us.googleusercontent.com/w6U04QkIdVHwYeflD4N8l9WzfOP5rT5SsgVejP9MEDCmNNg60_8G5auuy7I7pUV-rA_i1P5JKm362g6Psk9aAeVPfcdxLGS5yYO1IfwUnACgfH4rMTGBAAU5pQAZVXU0fYAorkqSeayuSwM=s20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090" y="2510444"/>
            <a:ext cx="3109593" cy="206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lh7-us.googleusercontent.com/ON3MDlKNbMVsMfyimhgUvqIVmReCuI58oI-RJjiBvSzX1qv_he3lHBRHT5zrTTbnK67p329BlICsY2PJRnq5ebeBA0s9IScuGrC70nW0KDUL1w52W99NsL_QBp25Zru_QiakVQv9UAnCCQY=s20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404" y="4688336"/>
            <a:ext cx="3108960" cy="207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7-us.googleusercontent.com/zuINvUoD2fcUTlum9cRvDL-Psb17HDRNm-FwqKPTM7GQarFhyiUXJEL8PaHIz0NZCrQRKG9txoEbV8t9PDi0r1sI8_jYGKg-f6tZf4nw_Z2P5gHcIByDD-WFaMet7RO4lPq1HWSFv6uvQtA=s204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182" y="4691698"/>
            <a:ext cx="3101501" cy="206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21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/>
          </p:nvPr>
        </p:nvGraphicFramePr>
        <p:xfrm>
          <a:off x="1028700" y="0"/>
          <a:ext cx="111633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349" y="748412"/>
            <a:ext cx="1354976" cy="81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04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089337044"/>
              </p:ext>
            </p:extLst>
          </p:nvPr>
        </p:nvGraphicFramePr>
        <p:xfrm>
          <a:off x="1404851" y="719666"/>
          <a:ext cx="8755149" cy="5930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1904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1375294" y="241069"/>
          <a:ext cx="9506065" cy="6409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8916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5598649" y="5153801"/>
            <a:ext cx="6512995" cy="1583881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latin typeface="Innerspace" panose="02000000000000000000" pitchFamily="50" charset="-52"/>
              </a:rPr>
              <a:t>Внаслідок ворожих обстрілів, які задокументовано, було пошкоджено майно </a:t>
            </a:r>
            <a:r>
              <a:rPr lang="ru-RU" sz="1600" dirty="0" smtClean="0">
                <a:latin typeface="Innerspace" panose="02000000000000000000" pitchFamily="50" charset="-52"/>
              </a:rPr>
              <a:t>парку</a:t>
            </a:r>
            <a:r>
              <a:rPr lang="uk-UA" sz="1600" dirty="0" smtClean="0">
                <a:latin typeface="Innerspace" panose="02000000000000000000" pitchFamily="50" charset="-52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600" dirty="0">
                <a:latin typeface="Innerspace" panose="02000000000000000000" pitchFamily="50" charset="-52"/>
              </a:rPr>
              <a:t>У серпні 2022 року внаслідок ворожого </a:t>
            </a:r>
            <a:r>
              <a:rPr lang="uk-UA" sz="1600" dirty="0" smtClean="0">
                <a:latin typeface="Innerspace" panose="02000000000000000000" pitchFamily="50" charset="-52"/>
              </a:rPr>
              <a:t>обстрілу </a:t>
            </a:r>
            <a:r>
              <a:rPr lang="uk-UA" sz="1600" dirty="0">
                <a:latin typeface="Innerspace" panose="02000000000000000000" pitchFamily="50" charset="-52"/>
              </a:rPr>
              <a:t>сталася масштабна </a:t>
            </a:r>
            <a:r>
              <a:rPr lang="uk-UA" sz="1600" dirty="0" smtClean="0">
                <a:latin typeface="Innerspace" panose="02000000000000000000" pitchFamily="50" charset="-52"/>
              </a:rPr>
              <a:t>пожежа площею </a:t>
            </a:r>
            <a:r>
              <a:rPr lang="uk-UA" sz="1600" dirty="0" smtClean="0">
                <a:solidFill>
                  <a:srgbClr val="FF0000"/>
                </a:solidFill>
                <a:latin typeface="Innerspace" panose="02000000000000000000" pitchFamily="50" charset="-52"/>
              </a:rPr>
              <a:t>11 га (4 га – лісу, 7 га – степу).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1600" dirty="0">
                <a:latin typeface="Innerspace" panose="02000000000000000000" pitchFamily="50" charset="-52"/>
              </a:rPr>
              <a:t>Збитки, завдані внаслідок забруднення атмосферного </a:t>
            </a:r>
            <a:r>
              <a:rPr lang="uk-UA" sz="1600" dirty="0" smtClean="0">
                <a:latin typeface="Innerspace" panose="02000000000000000000" pitchFamily="50" charset="-52"/>
              </a:rPr>
              <a:t>повітря території парку становлять </a:t>
            </a:r>
            <a:r>
              <a:rPr lang="uk-UA" sz="1600" b="1" dirty="0">
                <a:solidFill>
                  <a:srgbClr val="FF0000"/>
                </a:solidFill>
                <a:latin typeface="Innerspace" panose="02000000000000000000" pitchFamily="50" charset="-52"/>
              </a:rPr>
              <a:t>243 621 056,80 </a:t>
            </a:r>
            <a:r>
              <a:rPr lang="uk-UA" sz="1600" dirty="0">
                <a:latin typeface="Innerspace" panose="02000000000000000000" pitchFamily="50" charset="-52"/>
              </a:rPr>
              <a:t>грн </a:t>
            </a:r>
            <a:endParaRPr lang="en-US" sz="1600" dirty="0">
              <a:latin typeface="Innerspace" panose="02000000000000000000" pitchFamily="50" charset="-52"/>
            </a:endParaRPr>
          </a:p>
          <a:p>
            <a:pPr marL="0" indent="0">
              <a:buNone/>
            </a:pPr>
            <a:endParaRPr lang="ru-RU" sz="1200" dirty="0" smtClean="0">
              <a:latin typeface="Innerspace" panose="02000000000000000000" pitchFamily="50" charset="-52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76574" y="9341"/>
            <a:ext cx="8053595" cy="657341"/>
          </a:xfrm>
        </p:spPr>
        <p:txBody>
          <a:bodyPr>
            <a:normAutofit/>
          </a:bodyPr>
          <a:lstStyle/>
          <a:p>
            <a:r>
              <a:rPr lang="uk-UA" sz="3200" dirty="0" smtClean="0">
                <a:latin typeface="Ermilov" panose="02000000000000000000" pitchFamily="50" charset="-52"/>
              </a:rPr>
              <a:t>Наслідки бойових дій з 2022 року</a:t>
            </a:r>
            <a:endParaRPr lang="en-US" sz="3200" dirty="0">
              <a:latin typeface="Ermilov" panose="02000000000000000000" pitchFamily="50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294" y="662741"/>
            <a:ext cx="1190456" cy="17840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1" r="14448"/>
          <a:stretch/>
        </p:blipFill>
        <p:spPr>
          <a:xfrm>
            <a:off x="1067122" y="666682"/>
            <a:ext cx="1784143" cy="17840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" t="-358" r="409" b="291"/>
          <a:stretch/>
        </p:blipFill>
        <p:spPr>
          <a:xfrm>
            <a:off x="7743778" y="662741"/>
            <a:ext cx="1262919" cy="17840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110" y="662740"/>
            <a:ext cx="2676047" cy="1784031"/>
          </a:xfrm>
          <a:prstGeom prst="rect">
            <a:avLst/>
          </a:prstGeom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/>
          </p:nvPr>
        </p:nvGraphicFramePr>
        <p:xfrm>
          <a:off x="1067122" y="2552007"/>
          <a:ext cx="4473332" cy="3775735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441332">
                  <a:extLst>
                    <a:ext uri="{9D8B030D-6E8A-4147-A177-3AD203B41FA5}">
                      <a16:colId xmlns:a16="http://schemas.microsoft.com/office/drawing/2014/main" val="975754663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228363379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4112533849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3095008601"/>
                    </a:ext>
                  </a:extLst>
                </a:gridCol>
              </a:tblGrid>
              <a:tr h="64841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№ </a:t>
                      </a:r>
                      <a:endParaRPr lang="en-US" sz="11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з/п</a:t>
                      </a:r>
                      <a:endParaRPr lang="en-US" sz="11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37F4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Порода дерева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37F4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Діаметр дерева у </a:t>
                      </a:r>
                      <a:endParaRPr lang="en-US" sz="11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корі біля кореня </a:t>
                      </a:r>
                      <a:endParaRPr lang="en-US" sz="11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(см)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37F4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Кількість дерев</a:t>
                      </a:r>
                      <a:endParaRPr lang="en-US" sz="11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37F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802055"/>
                  </a:ext>
                </a:extLst>
              </a:tr>
              <a:tr h="20966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37F4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Дуб звичайний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FD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30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FD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F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3537714"/>
                  </a:ext>
                </a:extLst>
              </a:tr>
              <a:tr h="20966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37F4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Дуб звичайний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FD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40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FD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F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824"/>
                  </a:ext>
                </a:extLst>
              </a:tr>
              <a:tr h="20966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37F4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Ясень звичайний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FD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15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FD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10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F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8384049"/>
                  </a:ext>
                </a:extLst>
              </a:tr>
              <a:tr h="21834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37F4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Ясень звичайний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FD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30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FD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10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F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9915268"/>
                  </a:ext>
                </a:extLst>
              </a:tr>
              <a:tr h="20966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37F4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Тополя біла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FD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40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FD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F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3394909"/>
                  </a:ext>
                </a:extLst>
              </a:tr>
              <a:tr h="20966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37F4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Тополя біла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FD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55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FD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F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5636990"/>
                  </a:ext>
                </a:extLst>
              </a:tr>
              <a:tr h="20966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37F4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Липа серцелиста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FD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20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FD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F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839526"/>
                  </a:ext>
                </a:extLst>
              </a:tr>
              <a:tr h="20966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37F4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Липа серцелиста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FD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25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FD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F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034583"/>
                  </a:ext>
                </a:extLst>
              </a:tr>
              <a:tr h="20966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37F4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Робінія біла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FD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20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FD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F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1606701"/>
                  </a:ext>
                </a:extLst>
              </a:tr>
              <a:tr h="20966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37F4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В’яз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FD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20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FD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F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159424"/>
                  </a:ext>
                </a:extLst>
              </a:tr>
              <a:tr h="20966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37F4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В’яз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FD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25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FD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F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0036707"/>
                  </a:ext>
                </a:extLst>
              </a:tr>
              <a:tr h="20966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37F4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Сосна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FD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15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FD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10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F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719332"/>
                  </a:ext>
                </a:extLst>
              </a:tr>
              <a:tr h="35149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37F4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</a:rPr>
                        <a:t>Сума збитків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FD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FD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</a:rPr>
                        <a:t>1 506 010,00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5F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7644210"/>
                  </a:ext>
                </a:extLst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/>
          </p:nvPr>
        </p:nvGraphicFramePr>
        <p:xfrm>
          <a:off x="5598649" y="2550037"/>
          <a:ext cx="4140000" cy="250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6000">
                  <a:extLst>
                    <a:ext uri="{9D8B030D-6E8A-4147-A177-3AD203B41FA5}">
                      <a16:colId xmlns:a16="http://schemas.microsoft.com/office/drawing/2014/main" val="2837270939"/>
                    </a:ext>
                  </a:extLst>
                </a:gridCol>
                <a:gridCol w="1044000">
                  <a:extLst>
                    <a:ext uri="{9D8B030D-6E8A-4147-A177-3AD203B41FA5}">
                      <a16:colId xmlns:a16="http://schemas.microsoft.com/office/drawing/2014/main" val="2224636152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18104543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Назва рослин</a:t>
                      </a:r>
                      <a:endParaRPr lang="en-US" sz="1400" dirty="0"/>
                    </a:p>
                  </a:txBody>
                  <a:tcPr>
                    <a:solidFill>
                      <a:srgbClr val="037F4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Площа (га)</a:t>
                      </a:r>
                      <a:endParaRPr lang="en-US" sz="1400" dirty="0"/>
                    </a:p>
                  </a:txBody>
                  <a:tcPr>
                    <a:solidFill>
                      <a:srgbClr val="037F4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Кількість (шт)</a:t>
                      </a:r>
                      <a:endParaRPr lang="en-US" sz="1400" dirty="0"/>
                    </a:p>
                  </a:txBody>
                  <a:tcPr>
                    <a:solidFill>
                      <a:srgbClr val="037F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2488989"/>
                  </a:ext>
                </a:extLst>
              </a:tr>
              <a:tr h="235066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ковила дніпровська </a:t>
                      </a:r>
                      <a:endParaRPr lang="en-US" sz="1400" dirty="0"/>
                    </a:p>
                  </a:txBody>
                  <a:tcPr>
                    <a:solidFill>
                      <a:srgbClr val="B5FD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0,4 га </a:t>
                      </a:r>
                      <a:endParaRPr lang="en-US" sz="1400" dirty="0"/>
                    </a:p>
                  </a:txBody>
                  <a:tcPr>
                    <a:solidFill>
                      <a:srgbClr val="B5FD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 шт</a:t>
                      </a:r>
                      <a:endParaRPr lang="en-US" sz="1400" dirty="0"/>
                    </a:p>
                  </a:txBody>
                  <a:tcPr>
                    <a:solidFill>
                      <a:srgbClr val="B5F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452246"/>
                  </a:ext>
                </a:extLst>
              </a:tr>
              <a:tr h="221211">
                <a:tc>
                  <a:txBody>
                    <a:bodyPr/>
                    <a:lstStyle/>
                    <a:p>
                      <a:r>
                        <a:rPr lang="uk-UA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ковила волосиста </a:t>
                      </a:r>
                      <a:endParaRPr lang="en-US" sz="1400" dirty="0"/>
                    </a:p>
                  </a:txBody>
                  <a:tcPr>
                    <a:solidFill>
                      <a:srgbClr val="B5FD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0,6 га </a:t>
                      </a:r>
                      <a:endParaRPr lang="en-US" sz="1400" dirty="0"/>
                    </a:p>
                  </a:txBody>
                  <a:tcPr>
                    <a:solidFill>
                      <a:srgbClr val="B5FD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108 шт</a:t>
                      </a:r>
                      <a:endParaRPr lang="en-US" sz="1400" dirty="0"/>
                    </a:p>
                  </a:txBody>
                  <a:tcPr>
                    <a:solidFill>
                      <a:srgbClr val="B5F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940892"/>
                  </a:ext>
                </a:extLst>
              </a:tr>
              <a:tr h="248921">
                <a:tc>
                  <a:txBody>
                    <a:bodyPr/>
                    <a:lstStyle/>
                    <a:p>
                      <a:r>
                        <a:rPr lang="uk-UA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ковила відокремлена </a:t>
                      </a:r>
                      <a:endParaRPr lang="en-US" sz="1400" dirty="0"/>
                    </a:p>
                  </a:txBody>
                  <a:tcPr>
                    <a:solidFill>
                      <a:srgbClr val="B5FD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0,5 га </a:t>
                      </a:r>
                      <a:endParaRPr lang="en-US" sz="1400" dirty="0"/>
                    </a:p>
                  </a:txBody>
                  <a:tcPr>
                    <a:solidFill>
                      <a:srgbClr val="B5FD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 шт</a:t>
                      </a:r>
                      <a:endParaRPr lang="en-US" sz="1400" dirty="0"/>
                    </a:p>
                  </a:txBody>
                  <a:tcPr>
                    <a:solidFill>
                      <a:srgbClr val="B5F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861536"/>
                  </a:ext>
                </a:extLst>
              </a:tr>
              <a:tr h="235066">
                <a:tc>
                  <a:txBody>
                    <a:bodyPr/>
                    <a:lstStyle/>
                    <a:p>
                      <a:r>
                        <a:rPr lang="uk-UA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ковила пухнатолиста </a:t>
                      </a:r>
                      <a:endParaRPr lang="en-US" sz="1100" dirty="0"/>
                    </a:p>
                  </a:txBody>
                  <a:tcPr>
                    <a:solidFill>
                      <a:srgbClr val="B5FD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0,5 га </a:t>
                      </a:r>
                      <a:endParaRPr lang="en-US" sz="1400" dirty="0"/>
                    </a:p>
                  </a:txBody>
                  <a:tcPr>
                    <a:solidFill>
                      <a:srgbClr val="B5FD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 шт</a:t>
                      </a:r>
                      <a:endParaRPr lang="en-US" sz="1400" dirty="0"/>
                    </a:p>
                  </a:txBody>
                  <a:tcPr>
                    <a:solidFill>
                      <a:srgbClr val="B5F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11179"/>
                  </a:ext>
                </a:extLst>
              </a:tr>
              <a:tr h="212899">
                <a:tc>
                  <a:txBody>
                    <a:bodyPr/>
                    <a:lstStyle/>
                    <a:p>
                      <a:r>
                        <a:rPr lang="uk-UA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сон чорніючий </a:t>
                      </a:r>
                      <a:endParaRPr lang="en-US" sz="1100" dirty="0"/>
                    </a:p>
                  </a:txBody>
                  <a:tcPr>
                    <a:solidFill>
                      <a:srgbClr val="B5FD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0,5 га </a:t>
                      </a:r>
                      <a:endParaRPr lang="en-US" sz="1400" dirty="0"/>
                    </a:p>
                  </a:txBody>
                  <a:tcPr>
                    <a:solidFill>
                      <a:srgbClr val="B5FD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 шт</a:t>
                      </a:r>
                      <a:endParaRPr lang="en-US" sz="1400" dirty="0"/>
                    </a:p>
                  </a:txBody>
                  <a:tcPr>
                    <a:solidFill>
                      <a:srgbClr val="B5F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5116965"/>
                  </a:ext>
                </a:extLst>
              </a:tr>
              <a:tr h="240608">
                <a:tc>
                  <a:txBody>
                    <a:bodyPr/>
                    <a:lstStyle/>
                    <a:p>
                      <a:r>
                        <a:rPr lang="uk-UA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тюльпан Шренка </a:t>
                      </a:r>
                      <a:endParaRPr lang="en-US" sz="1100" dirty="0"/>
                    </a:p>
                  </a:txBody>
                  <a:tcPr>
                    <a:solidFill>
                      <a:srgbClr val="B5FD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0,5 га </a:t>
                      </a:r>
                      <a:endParaRPr lang="en-US" sz="1400" dirty="0"/>
                    </a:p>
                  </a:txBody>
                  <a:tcPr>
                    <a:solidFill>
                      <a:srgbClr val="B5FD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 шт</a:t>
                      </a:r>
                      <a:endParaRPr lang="en-US" sz="1400" dirty="0"/>
                    </a:p>
                  </a:txBody>
                  <a:tcPr>
                    <a:solidFill>
                      <a:srgbClr val="B5F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80437"/>
                  </a:ext>
                </a:extLst>
              </a:tr>
              <a:tr h="240608"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Сума збитків</a:t>
                      </a:r>
                      <a:endParaRPr lang="en-US" sz="1400" b="1" dirty="0"/>
                    </a:p>
                  </a:txBody>
                  <a:tcPr>
                    <a:solidFill>
                      <a:srgbClr val="B5FDD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B5FD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25 391,00</a:t>
                      </a:r>
                      <a:endParaRPr lang="en-US" sz="1400" b="1" dirty="0"/>
                    </a:p>
                  </a:txBody>
                  <a:tcPr>
                    <a:solidFill>
                      <a:srgbClr val="B5F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0077054"/>
                  </a:ext>
                </a:extLst>
              </a:tr>
            </a:tbl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7" r="6935"/>
          <a:stretch/>
        </p:blipFill>
        <p:spPr>
          <a:xfrm rot="16200000">
            <a:off x="9612293" y="2730651"/>
            <a:ext cx="2508378" cy="21392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411" y="662742"/>
            <a:ext cx="2378708" cy="178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00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587731" y="323562"/>
            <a:ext cx="6716683" cy="765406"/>
          </a:xfrm>
        </p:spPr>
        <p:txBody>
          <a:bodyPr>
            <a:noAutofit/>
          </a:bodyPr>
          <a:lstStyle/>
          <a:p>
            <a:r>
              <a:rPr lang="uk-UA" sz="3600" dirty="0" smtClean="0">
                <a:latin typeface="Ermilov" panose="02000000000000000000" pitchFamily="50" charset="-52"/>
              </a:rPr>
              <a:t>Онлайн формат екоосвіти</a:t>
            </a:r>
            <a:endParaRPr lang="en-US" sz="3600" dirty="0">
              <a:latin typeface="Ermilov" panose="02000000000000000000" pitchFamily="50" charset="-52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767033513"/>
              </p:ext>
            </p:extLst>
          </p:nvPr>
        </p:nvGraphicFramePr>
        <p:xfrm>
          <a:off x="1780771" y="1559251"/>
          <a:ext cx="8128000" cy="49413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491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582614" y="365125"/>
            <a:ext cx="8577385" cy="524337"/>
          </a:xfrm>
        </p:spPr>
        <p:txBody>
          <a:bodyPr>
            <a:normAutofit fontScale="90000"/>
          </a:bodyPr>
          <a:lstStyle/>
          <a:p>
            <a:r>
              <a:rPr lang="uk-UA" sz="3600" dirty="0" smtClean="0">
                <a:latin typeface="Ermilov" panose="02000000000000000000" pitchFamily="50" charset="-52"/>
              </a:rPr>
              <a:t>Основні теми екологічних уроків</a:t>
            </a:r>
            <a:endParaRPr lang="en-US" sz="3600" dirty="0">
              <a:latin typeface="Ermilov" panose="02000000000000000000" pitchFamily="50" charset="-52"/>
            </a:endParaRPr>
          </a:p>
        </p:txBody>
      </p:sp>
      <p:graphicFrame>
        <p:nvGraphicFramePr>
          <p:cNvPr id="2" name="Схема 1"/>
          <p:cNvGraphicFramePr/>
          <p:nvPr/>
        </p:nvGraphicFramePr>
        <p:xfrm>
          <a:off x="1216854" y="914400"/>
          <a:ext cx="8799982" cy="5902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6073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398773" y="494181"/>
            <a:ext cx="4744332" cy="599909"/>
          </a:xfrm>
        </p:spPr>
        <p:txBody>
          <a:bodyPr>
            <a:normAutofit/>
          </a:bodyPr>
          <a:lstStyle/>
          <a:p>
            <a:r>
              <a:rPr lang="uk-UA" sz="3600" dirty="0" smtClean="0">
                <a:solidFill>
                  <a:schemeClr val="tx1"/>
                </a:solidFill>
                <a:latin typeface="Ermilov" panose="02000000000000000000" pitchFamily="50" charset="-52"/>
              </a:rPr>
              <a:t>Екологічні </a:t>
            </a:r>
            <a:r>
              <a:rPr lang="uk-UA" sz="3600" dirty="0" smtClean="0">
                <a:solidFill>
                  <a:schemeClr val="tx1"/>
                </a:solidFill>
                <a:latin typeface="Ermilov" panose="02000000000000000000" pitchFamily="50" charset="-52"/>
              </a:rPr>
              <a:t>заняття</a:t>
            </a:r>
            <a:endParaRPr lang="en-US" sz="3600" dirty="0">
              <a:solidFill>
                <a:schemeClr val="tx1"/>
              </a:solidFill>
              <a:latin typeface="Ermilov" panose="02000000000000000000" pitchFamily="50" charset="-52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182864170"/>
              </p:ext>
            </p:extLst>
          </p:nvPr>
        </p:nvGraphicFramePr>
        <p:xfrm>
          <a:off x="992909" y="1226743"/>
          <a:ext cx="933149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0749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24459</TotalTime>
  <Words>557</Words>
  <Application>Microsoft Office PowerPoint</Application>
  <PresentationFormat>Широкоэкранный</PresentationFormat>
  <Paragraphs>151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Ermilov</vt:lpstr>
      <vt:lpstr>Innerspace</vt:lpstr>
      <vt:lpstr>Times New Roman</vt:lpstr>
      <vt:lpstr>Тема Office</vt:lpstr>
      <vt:lpstr>ЕКОЛОГІЧНА ОСВІТА: КЛЮЧ ДО УСВІДОМЛЕНОГО МАЙБУТНЬОГО  РЕГІОНАЛЬНИЙ ЛАНДШАФТНИЙ ПАРК «КЛЕБАН-БИК» (Донецька область) Провідна фахівчиня з екологічної освіти Семеніхіна Галина</vt:lpstr>
      <vt:lpstr>РЛП «Клебан-Бик» створено в 2000 році, загальна площа 2900,1 га, має 10 відділень, 4 геологічні пам’ятки, 38 видів рослин ЧКУ, 11 видів тварин ЧКУ.</vt:lpstr>
      <vt:lpstr>Презентация PowerPoint</vt:lpstr>
      <vt:lpstr>Презентация PowerPoint</vt:lpstr>
      <vt:lpstr>Презентация PowerPoint</vt:lpstr>
      <vt:lpstr>Наслідки бойових дій з 2022 року</vt:lpstr>
      <vt:lpstr>Онлайн формат екоосвіти</vt:lpstr>
      <vt:lpstr>Основні теми екологічних уроків</vt:lpstr>
      <vt:lpstr>Екологічні заняття</vt:lpstr>
      <vt:lpstr>Співпраця задля підвищення екологічної свідомості населення</vt:lpstr>
      <vt:lpstr>Беремо активну участь у заходах ДОЕНЦ</vt:lpstr>
      <vt:lpstr>Співпраця з ДОЕНЦ</vt:lpstr>
      <vt:lpstr>Презентация PowerPoint</vt:lpstr>
      <vt:lpstr>Презентация PowerPoint</vt:lpstr>
      <vt:lpstr>ДЯКУЮ ЗА УВАГУ! https://www.facebook.com/kleban.byk.rest       http://klebanbyk.com.ua/         095-504-55-59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ГАЛИНА</dc:creator>
  <cp:lastModifiedBy>ГАЛИНА</cp:lastModifiedBy>
  <cp:revision>101</cp:revision>
  <dcterms:created xsi:type="dcterms:W3CDTF">2021-11-30T11:49:27Z</dcterms:created>
  <dcterms:modified xsi:type="dcterms:W3CDTF">2024-10-10T12:46:57Z</dcterms:modified>
</cp:coreProperties>
</file>