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88" r:id="rId2"/>
    <p:sldId id="286" r:id="rId3"/>
    <p:sldId id="317" r:id="rId4"/>
    <p:sldId id="306" r:id="rId5"/>
    <p:sldId id="273" r:id="rId6"/>
    <p:sldId id="308" r:id="rId7"/>
    <p:sldId id="309" r:id="rId8"/>
    <p:sldId id="310" r:id="rId9"/>
    <p:sldId id="313" r:id="rId10"/>
    <p:sldId id="312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701" autoAdjust="0"/>
  </p:normalViewPr>
  <p:slideViewPr>
    <p:cSldViewPr>
      <p:cViewPr varScale="1">
        <p:scale>
          <a:sx n="102" d="100"/>
          <a:sy n="102" d="100"/>
        </p:scale>
        <p:origin x="186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7F5108-586E-44F4-9E9B-B8F9B55550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4B840B-D3C9-4A4D-B593-2E78A7673A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043A09-CD15-451C-8850-12DB478F41B1}" type="datetimeFigureOut">
              <a:rPr lang="uk-UA"/>
              <a:pPr>
                <a:defRPr/>
              </a:pPr>
              <a:t>18.10.2024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4F47D9A-133C-4F70-B630-C5377FF670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647F454-F56E-4C12-8CF0-86186A032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AB913-5AC5-44F6-99DA-60158ED810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E43AA-97A0-429F-AAE5-C15206D57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D8520A-942E-4D6A-B751-84E390164E79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C1D3B482-5416-4AF1-88E7-DC8BC91F32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85E2AE3B-2CED-4495-A2C8-8EE89D239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E239A7FD-FF27-4F76-8C6F-F4D2DBE7E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6C85404-C515-4B42-A1EB-3D7499A259C7}" type="slidenum">
              <a:rPr lang="uk-UA" altLang="uk-UA"/>
              <a:pPr/>
              <a:t>10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41D8D3A-D52C-4F35-AAB9-52535CB860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1D33F03-0EFB-464B-83FD-3C47682594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3253BFFE-F654-4382-8062-A1632C7471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6345174 w 596"/>
                  <a:gd name="T1" fmla="*/ 138164594 h 666"/>
                  <a:gd name="T2" fmla="*/ 2271564 w 596"/>
                  <a:gd name="T3" fmla="*/ 127249222 h 666"/>
                  <a:gd name="T4" fmla="*/ 0 w 596"/>
                  <a:gd name="T5" fmla="*/ 107824106 h 666"/>
                  <a:gd name="T6" fmla="*/ 1580920 w 596"/>
                  <a:gd name="T7" fmla="*/ 82906513 h 666"/>
                  <a:gd name="T8" fmla="*/ 9807384 w 596"/>
                  <a:gd name="T9" fmla="*/ 56404612 h 666"/>
                  <a:gd name="T10" fmla="*/ 26949784 w 596"/>
                  <a:gd name="T11" fmla="*/ 31317635 h 666"/>
                  <a:gd name="T12" fmla="*/ 55711420 w 596"/>
                  <a:gd name="T13" fmla="*/ 11555229 h 666"/>
                  <a:gd name="T14" fmla="*/ 96776907 w 596"/>
                  <a:gd name="T15" fmla="*/ 677115 h 666"/>
                  <a:gd name="T16" fmla="*/ 149000638 w 596"/>
                  <a:gd name="T17" fmla="*/ 3366408 h 666"/>
                  <a:gd name="T18" fmla="*/ 189828688 w 596"/>
                  <a:gd name="T19" fmla="*/ 25461536 h 666"/>
                  <a:gd name="T20" fmla="*/ 217184118 w 596"/>
                  <a:gd name="T21" fmla="*/ 61658723 h 666"/>
                  <a:gd name="T22" fmla="*/ 231773049 w 596"/>
                  <a:gd name="T23" fmla="*/ 105939728 h 666"/>
                  <a:gd name="T24" fmla="*/ 233308423 w 596"/>
                  <a:gd name="T25" fmla="*/ 152708769 h 666"/>
                  <a:gd name="T26" fmla="*/ 221945249 w 596"/>
                  <a:gd name="T27" fmla="*/ 196033791 h 666"/>
                  <a:gd name="T28" fmla="*/ 198758562 w 596"/>
                  <a:gd name="T29" fmla="*/ 229513337 h 666"/>
                  <a:gd name="T30" fmla="*/ 163572088 w 596"/>
                  <a:gd name="T31" fmla="*/ 247453305 h 666"/>
                  <a:gd name="T32" fmla="*/ 152513218 w 596"/>
                  <a:gd name="T33" fmla="*/ 245870382 h 666"/>
                  <a:gd name="T34" fmla="*/ 172834575 w 596"/>
                  <a:gd name="T35" fmla="*/ 230360881 h 666"/>
                  <a:gd name="T36" fmla="*/ 188951218 w 596"/>
                  <a:gd name="T37" fmla="*/ 203083460 h 666"/>
                  <a:gd name="T38" fmla="*/ 199466094 w 596"/>
                  <a:gd name="T39" fmla="*/ 169381983 h 666"/>
                  <a:gd name="T40" fmla="*/ 203837775 w 596"/>
                  <a:gd name="T41" fmla="*/ 132606562 h 666"/>
                  <a:gd name="T42" fmla="*/ 201567922 w 596"/>
                  <a:gd name="T43" fmla="*/ 96278697 h 666"/>
                  <a:gd name="T44" fmla="*/ 190207904 w 596"/>
                  <a:gd name="T45" fmla="*/ 64951173 h 666"/>
                  <a:gd name="T46" fmla="*/ 169679518 w 596"/>
                  <a:gd name="T47" fmla="*/ 41813876 h 666"/>
                  <a:gd name="T48" fmla="*/ 133785391 w 596"/>
                  <a:gd name="T49" fmla="*/ 27911949 h 666"/>
                  <a:gd name="T50" fmla="*/ 96406742 w 596"/>
                  <a:gd name="T51" fmla="*/ 22757360 h 666"/>
                  <a:gd name="T52" fmla="*/ 68190456 w 596"/>
                  <a:gd name="T53" fmla="*/ 26427450 h 666"/>
                  <a:gd name="T54" fmla="*/ 47489483 w 596"/>
                  <a:gd name="T55" fmla="*/ 37678183 h 666"/>
                  <a:gd name="T56" fmla="*/ 32902426 w 596"/>
                  <a:gd name="T57" fmla="*/ 55557068 h 666"/>
                  <a:gd name="T58" fmla="*/ 22246849 w 596"/>
                  <a:gd name="T59" fmla="*/ 76804568 h 666"/>
                  <a:gd name="T60" fmla="*/ 15585291 w 596"/>
                  <a:gd name="T61" fmla="*/ 101424291 h 666"/>
                  <a:gd name="T62" fmla="*/ 11046450 w 596"/>
                  <a:gd name="T63" fmla="*/ 12658698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917ECE7E-221D-4640-8B26-A736A32F25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0034074 h 237"/>
                  <a:gd name="T4" fmla="*/ 1158477 w 257"/>
                  <a:gd name="T5" fmla="*/ 20145757 h 237"/>
                  <a:gd name="T6" fmla="*/ 2051354 w 257"/>
                  <a:gd name="T7" fmla="*/ 30195859 h 237"/>
                  <a:gd name="T8" fmla="*/ 3790105 w 257"/>
                  <a:gd name="T9" fmla="*/ 39615147 h 237"/>
                  <a:gd name="T10" fmla="*/ 6369407 w 257"/>
                  <a:gd name="T11" fmla="*/ 48036026 h 237"/>
                  <a:gd name="T12" fmla="*/ 9476223 w 257"/>
                  <a:gd name="T13" fmla="*/ 56857367 h 237"/>
                  <a:gd name="T14" fmla="*/ 13336212 w 257"/>
                  <a:gd name="T15" fmla="*/ 64997857 h 237"/>
                  <a:gd name="T16" fmla="*/ 17941753 w 257"/>
                  <a:gd name="T17" fmla="*/ 71809541 h 237"/>
                  <a:gd name="T18" fmla="*/ 23627431 w 257"/>
                  <a:gd name="T19" fmla="*/ 78297155 h 237"/>
                  <a:gd name="T20" fmla="*/ 30280974 w 257"/>
                  <a:gd name="T21" fmla="*/ 83858556 h 237"/>
                  <a:gd name="T22" fmla="*/ 37418205 w 257"/>
                  <a:gd name="T23" fmla="*/ 88372820 h 237"/>
                  <a:gd name="T24" fmla="*/ 46197693 w 257"/>
                  <a:gd name="T25" fmla="*/ 91957713 h 237"/>
                  <a:gd name="T26" fmla="*/ 55705207 w 257"/>
                  <a:gd name="T27" fmla="*/ 94291456 h 237"/>
                  <a:gd name="T28" fmla="*/ 66354188 w 257"/>
                  <a:gd name="T29" fmla="*/ 95580466 h 237"/>
                  <a:gd name="T30" fmla="*/ 77568284 w 257"/>
                  <a:gd name="T31" fmla="*/ 95193210 h 237"/>
                  <a:gd name="T32" fmla="*/ 90618178 w 257"/>
                  <a:gd name="T33" fmla="*/ 93571541 h 237"/>
                  <a:gd name="T34" fmla="*/ 78987374 w 257"/>
                  <a:gd name="T35" fmla="*/ 91557388 h 237"/>
                  <a:gd name="T36" fmla="*/ 68698205 w 257"/>
                  <a:gd name="T37" fmla="*/ 88757988 h 237"/>
                  <a:gd name="T38" fmla="*/ 59990013 w 257"/>
                  <a:gd name="T39" fmla="*/ 85465030 h 237"/>
                  <a:gd name="T40" fmla="*/ 52202517 w 257"/>
                  <a:gd name="T41" fmla="*/ 82246877 h 237"/>
                  <a:gd name="T42" fmla="*/ 45070714 w 257"/>
                  <a:gd name="T43" fmla="*/ 77768250 h 237"/>
                  <a:gd name="T44" fmla="*/ 39516373 w 257"/>
                  <a:gd name="T45" fmla="*/ 73433117 h 237"/>
                  <a:gd name="T46" fmla="*/ 34262244 w 257"/>
                  <a:gd name="T47" fmla="*/ 68181782 h 237"/>
                  <a:gd name="T48" fmla="*/ 29630261 w 257"/>
                  <a:gd name="T49" fmla="*/ 62420013 h 237"/>
                  <a:gd name="T50" fmla="*/ 25364898 w 257"/>
                  <a:gd name="T51" fmla="*/ 56857367 h 237"/>
                  <a:gd name="T52" fmla="*/ 21576077 w 257"/>
                  <a:gd name="T53" fmla="*/ 50369732 h 237"/>
                  <a:gd name="T54" fmla="*/ 18416605 w 257"/>
                  <a:gd name="T55" fmla="*/ 43201808 h 237"/>
                  <a:gd name="T56" fmla="*/ 15207152 w 257"/>
                  <a:gd name="T57" fmla="*/ 35423837 h 237"/>
                  <a:gd name="T58" fmla="*/ 11572766 w 257"/>
                  <a:gd name="T59" fmla="*/ 27859780 h 237"/>
                  <a:gd name="T60" fmla="*/ 8075360 w 257"/>
                  <a:gd name="T61" fmla="*/ 18896106 h 237"/>
                  <a:gd name="T62" fmla="*/ 4265130 w 257"/>
                  <a:gd name="T63" fmla="*/ 971288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FFB02BCB-7FA8-4F9B-8A66-503F99C659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29598167 w 124"/>
                  <a:gd name="T1" fmla="*/ 0 h 110"/>
                  <a:gd name="T2" fmla="*/ 47697738 w 124"/>
                  <a:gd name="T3" fmla="*/ 51222997 h 110"/>
                  <a:gd name="T4" fmla="*/ 46156351 w 124"/>
                  <a:gd name="T5" fmla="*/ 50806085 h 110"/>
                  <a:gd name="T6" fmla="*/ 41149355 w 124"/>
                  <a:gd name="T7" fmla="*/ 49990526 h 110"/>
                  <a:gd name="T8" fmla="*/ 34280573 w 124"/>
                  <a:gd name="T9" fmla="*/ 48055490 h 110"/>
                  <a:gd name="T10" fmla="*/ 26219895 w 124"/>
                  <a:gd name="T11" fmla="*/ 47040645 h 110"/>
                  <a:gd name="T12" fmla="*/ 17418053 w 124"/>
                  <a:gd name="T13" fmla="*/ 46179504 h 110"/>
                  <a:gd name="T14" fmla="*/ 9623306 w 124"/>
                  <a:gd name="T15" fmla="*/ 46666396 h 110"/>
                  <a:gd name="T16" fmla="*/ 3490466 w 124"/>
                  <a:gd name="T17" fmla="*/ 48511027 h 110"/>
                  <a:gd name="T18" fmla="*/ 0 w 124"/>
                  <a:gd name="T19" fmla="*/ 52324853 h 110"/>
                  <a:gd name="T20" fmla="*/ 1562519 w 124"/>
                  <a:gd name="T21" fmla="*/ 46666396 h 110"/>
                  <a:gd name="T22" fmla="*/ 3075203 w 124"/>
                  <a:gd name="T23" fmla="*/ 42210930 h 110"/>
                  <a:gd name="T24" fmla="*/ 6179459 w 124"/>
                  <a:gd name="T25" fmla="*/ 39043182 h 110"/>
                  <a:gd name="T26" fmla="*/ 9623306 w 124"/>
                  <a:gd name="T27" fmla="*/ 36093965 h 110"/>
                  <a:gd name="T28" fmla="*/ 13804114 w 124"/>
                  <a:gd name="T29" fmla="*/ 34207346 h 110"/>
                  <a:gd name="T30" fmla="*/ 18111967 w 124"/>
                  <a:gd name="T31" fmla="*/ 33759925 h 110"/>
                  <a:gd name="T32" fmla="*/ 22728656 w 124"/>
                  <a:gd name="T33" fmla="*/ 33759925 h 110"/>
                  <a:gd name="T34" fmla="*/ 27732190 w 124"/>
                  <a:gd name="T35" fmla="*/ 35238469 h 110"/>
                  <a:gd name="T36" fmla="*/ 28045327 w 124"/>
                  <a:gd name="T37" fmla="*/ 33759925 h 110"/>
                  <a:gd name="T38" fmla="*/ 26807064 w 124"/>
                  <a:gd name="T39" fmla="*/ 26626385 h 110"/>
                  <a:gd name="T40" fmla="*/ 25804364 w 124"/>
                  <a:gd name="T41" fmla="*/ 18064176 h 110"/>
                  <a:gd name="T42" fmla="*/ 24969077 w 124"/>
                  <a:gd name="T43" fmla="*/ 14295436 h 110"/>
                  <a:gd name="T44" fmla="*/ 24291200 w 124"/>
                  <a:gd name="T45" fmla="*/ 14295436 h 110"/>
                  <a:gd name="T46" fmla="*/ 23428169 w 124"/>
                  <a:gd name="T47" fmla="*/ 13808836 h 110"/>
                  <a:gd name="T48" fmla="*/ 22728656 w 124"/>
                  <a:gd name="T49" fmla="*/ 12417017 h 110"/>
                  <a:gd name="T50" fmla="*/ 21866148 w 124"/>
                  <a:gd name="T51" fmla="*/ 10929977 h 110"/>
                  <a:gd name="T52" fmla="*/ 21866148 w 124"/>
                  <a:gd name="T53" fmla="*/ 9012306 h 110"/>
                  <a:gd name="T54" fmla="*/ 22728656 w 124"/>
                  <a:gd name="T55" fmla="*/ 6675842 h 110"/>
                  <a:gd name="T56" fmla="*/ 25278084 w 124"/>
                  <a:gd name="T57" fmla="*/ 3822075 h 110"/>
                  <a:gd name="T58" fmla="*/ 2959816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6BA6AA6F-E6A0-4A9F-BC5B-5CFFBE35AC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093833 w 109"/>
                  <a:gd name="T3" fmla="*/ 290681 h 156"/>
                  <a:gd name="T4" fmla="*/ 7547722 w 109"/>
                  <a:gd name="T5" fmla="*/ 1728959 h 156"/>
                  <a:gd name="T6" fmla="*/ 15701259 w 109"/>
                  <a:gd name="T7" fmla="*/ 4340705 h 156"/>
                  <a:gd name="T8" fmla="*/ 24512232 w 109"/>
                  <a:gd name="T9" fmla="*/ 8554495 h 156"/>
                  <a:gd name="T10" fmla="*/ 33010491 w 109"/>
                  <a:gd name="T11" fmla="*/ 15828550 h 156"/>
                  <a:gd name="T12" fmla="*/ 40808391 w 109"/>
                  <a:gd name="T13" fmla="*/ 25484919 h 156"/>
                  <a:gd name="T14" fmla="*/ 45527736 w 109"/>
                  <a:gd name="T15" fmla="*/ 38775330 h 156"/>
                  <a:gd name="T16" fmla="*/ 46276445 w 109"/>
                  <a:gd name="T17" fmla="*/ 56029209 h 156"/>
                  <a:gd name="T18" fmla="*/ 44514659 w 109"/>
                  <a:gd name="T19" fmla="*/ 56029209 h 156"/>
                  <a:gd name="T20" fmla="*/ 42087736 w 109"/>
                  <a:gd name="T21" fmla="*/ 56029209 h 156"/>
                  <a:gd name="T22" fmla="*/ 39478464 w 109"/>
                  <a:gd name="T23" fmla="*/ 56029209 h 156"/>
                  <a:gd name="T24" fmla="*/ 37035960 w 109"/>
                  <a:gd name="T25" fmla="*/ 55383607 h 156"/>
                  <a:gd name="T26" fmla="*/ 34357701 w 109"/>
                  <a:gd name="T27" fmla="*/ 54882730 h 156"/>
                  <a:gd name="T28" fmla="*/ 31332146 w 109"/>
                  <a:gd name="T29" fmla="*/ 53945503 h 156"/>
                  <a:gd name="T30" fmla="*/ 27952255 w 109"/>
                  <a:gd name="T31" fmla="*/ 52112749 h 156"/>
                  <a:gd name="T32" fmla="*/ 24512232 w 109"/>
                  <a:gd name="T33" fmla="*/ 49867741 h 156"/>
                  <a:gd name="T34" fmla="*/ 22431425 w 109"/>
                  <a:gd name="T35" fmla="*/ 45233881 h 156"/>
                  <a:gd name="T36" fmla="*/ 22431425 w 109"/>
                  <a:gd name="T37" fmla="*/ 39843292 h 156"/>
                  <a:gd name="T38" fmla="*/ 23777205 w 109"/>
                  <a:gd name="T39" fmla="*/ 34568209 h 156"/>
                  <a:gd name="T40" fmla="*/ 25111603 w 109"/>
                  <a:gd name="T41" fmla="*/ 28756580 h 156"/>
                  <a:gd name="T42" fmla="*/ 23777205 w 109"/>
                  <a:gd name="T43" fmla="*/ 22285784 h 156"/>
                  <a:gd name="T44" fmla="*/ 20405045 w 109"/>
                  <a:gd name="T45" fmla="*/ 15540751 h 156"/>
                  <a:gd name="T46" fmla="*/ 13182513 w 109"/>
                  <a:gd name="T47" fmla="*/ 81834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D3110D97-96BC-40FF-9EA4-97942B4EE37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12343090 w 46"/>
                  <a:gd name="T1" fmla="*/ 0 h 94"/>
                  <a:gd name="T2" fmla="*/ 8038138 w 46"/>
                  <a:gd name="T3" fmla="*/ 13504864 h 94"/>
                  <a:gd name="T4" fmla="*/ 6051492 w 46"/>
                  <a:gd name="T5" fmla="*/ 22166604 h 94"/>
                  <a:gd name="T6" fmla="*/ 4448234 w 46"/>
                  <a:gd name="T7" fmla="*/ 28202029 h 94"/>
                  <a:gd name="T8" fmla="*/ 0 w 46"/>
                  <a:gd name="T9" fmla="*/ 33557756 h 94"/>
                  <a:gd name="T10" fmla="*/ 4768009 w 46"/>
                  <a:gd name="T11" fmla="*/ 31438085 h 94"/>
                  <a:gd name="T12" fmla="*/ 9244219 w 46"/>
                  <a:gd name="T13" fmla="*/ 28561807 h 94"/>
                  <a:gd name="T14" fmla="*/ 12834062 w 46"/>
                  <a:gd name="T15" fmla="*/ 24538168 h 94"/>
                  <a:gd name="T16" fmla="*/ 16074310 w 46"/>
                  <a:gd name="T17" fmla="*/ 20341861 h 94"/>
                  <a:gd name="T18" fmla="*/ 17998439 w 46"/>
                  <a:gd name="T19" fmla="*/ 15737340 h 94"/>
                  <a:gd name="T20" fmla="*/ 18393449 w 46"/>
                  <a:gd name="T21" fmla="*/ 10738862 h 94"/>
                  <a:gd name="T22" fmla="*/ 16710689 w 46"/>
                  <a:gd name="T23" fmla="*/ 5252170 h 94"/>
                  <a:gd name="T24" fmla="*/ 1234309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2F2C479D-8E87-4544-A765-1043C1F7CCD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87936 w 54"/>
                  <a:gd name="T3" fmla="*/ 419859 h 40"/>
                  <a:gd name="T4" fmla="*/ 2061684 w 54"/>
                  <a:gd name="T5" fmla="*/ 1364177 h 40"/>
                  <a:gd name="T6" fmla="*/ 4581520 w 54"/>
                  <a:gd name="T7" fmla="*/ 3487993 h 40"/>
                  <a:gd name="T8" fmla="*/ 7439131 w 54"/>
                  <a:gd name="T9" fmla="*/ 5184446 h 40"/>
                  <a:gd name="T10" fmla="*/ 10181156 w 54"/>
                  <a:gd name="T11" fmla="*/ 6547424 h 40"/>
                  <a:gd name="T12" fmla="*/ 13397907 w 54"/>
                  <a:gd name="T13" fmla="*/ 7355473 h 40"/>
                  <a:gd name="T14" fmla="*/ 16243204 w 54"/>
                  <a:gd name="T15" fmla="*/ 7847984 h 40"/>
                  <a:gd name="T16" fmla="*/ 19115082 w 54"/>
                  <a:gd name="T17" fmla="*/ 6906146 h 40"/>
                  <a:gd name="T18" fmla="*/ 18749236 w 54"/>
                  <a:gd name="T19" fmla="*/ 10760531 h 40"/>
                  <a:gd name="T20" fmla="*/ 17691842 w 54"/>
                  <a:gd name="T21" fmla="*/ 14245628 h 40"/>
                  <a:gd name="T22" fmla="*/ 15603916 w 54"/>
                  <a:gd name="T23" fmla="*/ 16549814 h 40"/>
                  <a:gd name="T24" fmla="*/ 13028040 w 54"/>
                  <a:gd name="T25" fmla="*/ 17304410 h 40"/>
                  <a:gd name="T26" fmla="*/ 9894538 w 54"/>
                  <a:gd name="T27" fmla="*/ 16902448 h 40"/>
                  <a:gd name="T28" fmla="*/ 6670104 w 54"/>
                  <a:gd name="T29" fmla="*/ 13819952 h 40"/>
                  <a:gd name="T30" fmla="*/ 3512953 w 54"/>
                  <a:gd name="T31" fmla="*/ 860610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1B223BE-E97D-4555-B18C-204D2B26B8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973449 w 149"/>
                  <a:gd name="T3" fmla="*/ 177460981 h 704"/>
                  <a:gd name="T4" fmla="*/ 5332357 w 149"/>
                  <a:gd name="T5" fmla="*/ 402377168 h 704"/>
                  <a:gd name="T6" fmla="*/ 9345514 w 149"/>
                  <a:gd name="T7" fmla="*/ 687552341 h 704"/>
                  <a:gd name="T8" fmla="*/ 13792392 w 149"/>
                  <a:gd name="T9" fmla="*/ 1058555318 h 704"/>
                  <a:gd name="T10" fmla="*/ 19347030 w 149"/>
                  <a:gd name="T11" fmla="*/ 1517994691 h 704"/>
                  <a:gd name="T12" fmla="*/ 24529607 w 149"/>
                  <a:gd name="T13" fmla="*/ 2010895270 h 704"/>
                  <a:gd name="T14" fmla="*/ 29527439 w 149"/>
                  <a:gd name="T15" fmla="*/ 2147483646 h 704"/>
                  <a:gd name="T16" fmla="*/ 33414863 w 149"/>
                  <a:gd name="T17" fmla="*/ 2147483646 h 704"/>
                  <a:gd name="T18" fmla="*/ 37510148 w 149"/>
                  <a:gd name="T19" fmla="*/ 2147483646 h 704"/>
                  <a:gd name="T20" fmla="*/ 40227040 w 149"/>
                  <a:gd name="T21" fmla="*/ 2147483646 h 704"/>
                  <a:gd name="T22" fmla="*/ 41622404 w 149"/>
                  <a:gd name="T23" fmla="*/ 2147483646 h 704"/>
                  <a:gd name="T24" fmla="*/ 42232470 w 149"/>
                  <a:gd name="T25" fmla="*/ 2147483646 h 704"/>
                  <a:gd name="T26" fmla="*/ 40227040 w 149"/>
                  <a:gd name="T27" fmla="*/ 2147483646 h 704"/>
                  <a:gd name="T28" fmla="*/ 36495956 w 149"/>
                  <a:gd name="T29" fmla="*/ 2147483646 h 704"/>
                  <a:gd name="T30" fmla="*/ 30878519 w 149"/>
                  <a:gd name="T31" fmla="*/ 2147483646 h 704"/>
                  <a:gd name="T32" fmla="*/ 22397414 w 149"/>
                  <a:gd name="T33" fmla="*/ 2147483646 h 704"/>
                  <a:gd name="T34" fmla="*/ 12980530 w 149"/>
                  <a:gd name="T35" fmla="*/ 2147483646 h 704"/>
                  <a:gd name="T36" fmla="*/ 7087594 w 149"/>
                  <a:gd name="T37" fmla="*/ 2147483646 h 704"/>
                  <a:gd name="T38" fmla="*/ 3359400 w 149"/>
                  <a:gd name="T39" fmla="*/ 2147483646 h 704"/>
                  <a:gd name="T40" fmla="*/ 1973449 w 149"/>
                  <a:gd name="T41" fmla="*/ 2147483646 h 704"/>
                  <a:gd name="T42" fmla="*/ 1973449 w 149"/>
                  <a:gd name="T43" fmla="*/ 2147483646 h 704"/>
                  <a:gd name="T44" fmla="*/ 2742258 w 149"/>
                  <a:gd name="T45" fmla="*/ 2147483646 h 704"/>
                  <a:gd name="T46" fmla="*/ 4106939 w 149"/>
                  <a:gd name="T47" fmla="*/ 2147483646 h 704"/>
                  <a:gd name="T48" fmla="*/ 4722324 w 149"/>
                  <a:gd name="T49" fmla="*/ 2147483646 h 704"/>
                  <a:gd name="T50" fmla="*/ 13792392 w 149"/>
                  <a:gd name="T51" fmla="*/ 2147483646 h 704"/>
                  <a:gd name="T52" fmla="*/ 12980530 w 149"/>
                  <a:gd name="T53" fmla="*/ 2147483646 h 704"/>
                  <a:gd name="T54" fmla="*/ 12088622 w 149"/>
                  <a:gd name="T55" fmla="*/ 2147483646 h 704"/>
                  <a:gd name="T56" fmla="*/ 11075489 w 149"/>
                  <a:gd name="T57" fmla="*/ 2147483646 h 704"/>
                  <a:gd name="T58" fmla="*/ 11809918 w 149"/>
                  <a:gd name="T59" fmla="*/ 2147483646 h 704"/>
                  <a:gd name="T60" fmla="*/ 13792392 w 149"/>
                  <a:gd name="T61" fmla="*/ 2147483646 h 704"/>
                  <a:gd name="T62" fmla="*/ 19347030 w 149"/>
                  <a:gd name="T63" fmla="*/ 2147483646 h 704"/>
                  <a:gd name="T64" fmla="*/ 28748825 w 149"/>
                  <a:gd name="T65" fmla="*/ 2147483646 h 704"/>
                  <a:gd name="T66" fmla="*/ 43251920 w 149"/>
                  <a:gd name="T67" fmla="*/ 2147483646 h 704"/>
                  <a:gd name="T68" fmla="*/ 47974146 w 149"/>
                  <a:gd name="T69" fmla="*/ 2147483646 h 704"/>
                  <a:gd name="T70" fmla="*/ 49951396 w 149"/>
                  <a:gd name="T71" fmla="*/ 2147483646 h 704"/>
                  <a:gd name="T72" fmla="*/ 48310044 w 149"/>
                  <a:gd name="T73" fmla="*/ 2147483646 h 704"/>
                  <a:gd name="T74" fmla="*/ 43862253 w 149"/>
                  <a:gd name="T75" fmla="*/ 2147483646 h 704"/>
                  <a:gd name="T76" fmla="*/ 36495956 w 149"/>
                  <a:gd name="T77" fmla="*/ 2147483646 h 704"/>
                  <a:gd name="T78" fmla="*/ 27051307 w 149"/>
                  <a:gd name="T79" fmla="*/ 1263774705 h 704"/>
                  <a:gd name="T80" fmla="*/ 14678480 w 149"/>
                  <a:gd name="T81" fmla="*/ 402377168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6CF8798-F3CF-45DE-A043-37A8E9BC1E69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53862769 w 128"/>
                <a:gd name="T1" fmla="*/ 0 h 217"/>
                <a:gd name="T2" fmla="*/ 284004947 w 128"/>
                <a:gd name="T3" fmla="*/ 370753760 h 217"/>
                <a:gd name="T4" fmla="*/ 310743843 w 128"/>
                <a:gd name="T5" fmla="*/ 1108844195 h 217"/>
                <a:gd name="T6" fmla="*/ 331924937 w 128"/>
                <a:gd name="T7" fmla="*/ 2057407336 h 217"/>
                <a:gd name="T8" fmla="*/ 346068393 w 128"/>
                <a:gd name="T9" fmla="*/ 2147483646 h 217"/>
                <a:gd name="T10" fmla="*/ 343001944 w 128"/>
                <a:gd name="T11" fmla="*/ 2147483646 h 217"/>
                <a:gd name="T12" fmla="*/ 313727811 w 128"/>
                <a:gd name="T13" fmla="*/ 2147483646 h 217"/>
                <a:gd name="T14" fmla="*/ 253862769 w 128"/>
                <a:gd name="T15" fmla="*/ 2147483646 h 217"/>
                <a:gd name="T16" fmla="*/ 161657417 w 128"/>
                <a:gd name="T17" fmla="*/ 2147483646 h 217"/>
                <a:gd name="T18" fmla="*/ 132944362 w 128"/>
                <a:gd name="T19" fmla="*/ 2147483646 h 217"/>
                <a:gd name="T20" fmla="*/ 102801654 w 128"/>
                <a:gd name="T21" fmla="*/ 2147483646 h 217"/>
                <a:gd name="T22" fmla="*/ 70805292 w 128"/>
                <a:gd name="T23" fmla="*/ 2147483646 h 217"/>
                <a:gd name="T24" fmla="*/ 42882542 w 128"/>
                <a:gd name="T25" fmla="*/ 2147483646 h 217"/>
                <a:gd name="T26" fmla="*/ 21188313 w 128"/>
                <a:gd name="T27" fmla="*/ 2147483646 h 217"/>
                <a:gd name="T28" fmla="*/ 5517938 w 128"/>
                <a:gd name="T29" fmla="*/ 2147483646 h 217"/>
                <a:gd name="T30" fmla="*/ 0 w 128"/>
                <a:gd name="T31" fmla="*/ 2147483646 h 217"/>
                <a:gd name="T32" fmla="*/ 3327448 w 128"/>
                <a:gd name="T33" fmla="*/ 2147483646 h 217"/>
                <a:gd name="T34" fmla="*/ 35136778 w 128"/>
                <a:gd name="T35" fmla="*/ 2147483646 h 217"/>
                <a:gd name="T36" fmla="*/ 78070765 w 128"/>
                <a:gd name="T37" fmla="*/ 2147483646 h 217"/>
                <a:gd name="T38" fmla="*/ 124325572 w 128"/>
                <a:gd name="T39" fmla="*/ 2147483646 h 217"/>
                <a:gd name="T40" fmla="*/ 170274257 w 128"/>
                <a:gd name="T41" fmla="*/ 2147483646 h 217"/>
                <a:gd name="T42" fmla="*/ 213129145 w 128"/>
                <a:gd name="T43" fmla="*/ 2147483646 h 217"/>
                <a:gd name="T44" fmla="*/ 246274762 w 128"/>
                <a:gd name="T45" fmla="*/ 2147483646 h 217"/>
                <a:gd name="T46" fmla="*/ 262261450 w 128"/>
                <a:gd name="T47" fmla="*/ 1891967127 h 217"/>
                <a:gd name="T48" fmla="*/ 25386276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84A7911-3C40-4622-8359-2289CDA30E2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48D15F4F-81A7-44BC-9E03-1A71B7C297D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0797C6EB-8DD0-4F35-8CF9-8BADCDD7999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145881016 w 117"/>
                <a:gd name="T5" fmla="*/ 2147483646 h 132"/>
                <a:gd name="T6" fmla="*/ 683967451 w 117"/>
                <a:gd name="T7" fmla="*/ 2147483646 h 132"/>
                <a:gd name="T8" fmla="*/ 1433707939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0D260F63-BBE2-41F4-80B2-B5C7CE0B91D5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248354909 w 29"/>
                <a:gd name="T1" fmla="*/ 0 h 77"/>
                <a:gd name="T2" fmla="*/ 990074583 w 29"/>
                <a:gd name="T3" fmla="*/ 0 h 77"/>
                <a:gd name="T4" fmla="*/ 688747536 w 29"/>
                <a:gd name="T5" fmla="*/ 2147483646 h 77"/>
                <a:gd name="T6" fmla="*/ 387420489 w 29"/>
                <a:gd name="T7" fmla="*/ 2147483646 h 77"/>
                <a:gd name="T8" fmla="*/ 172186884 w 29"/>
                <a:gd name="T9" fmla="*/ 2147483646 h 77"/>
                <a:gd name="T10" fmla="*/ 43046721 w 29"/>
                <a:gd name="T11" fmla="*/ 2147483646 h 77"/>
                <a:gd name="T12" fmla="*/ 0 w 29"/>
                <a:gd name="T13" fmla="*/ 2147483646 h 77"/>
                <a:gd name="T14" fmla="*/ 129140163 w 29"/>
                <a:gd name="T15" fmla="*/ 2147483646 h 77"/>
                <a:gd name="T16" fmla="*/ 473513931 w 29"/>
                <a:gd name="T17" fmla="*/ 2147483646 h 77"/>
                <a:gd name="T18" fmla="*/ 645700815 w 29"/>
                <a:gd name="T19" fmla="*/ 2147483646 h 77"/>
                <a:gd name="T20" fmla="*/ 817887699 w 29"/>
                <a:gd name="T21" fmla="*/ 2147483646 h 77"/>
                <a:gd name="T22" fmla="*/ 990074583 w 29"/>
                <a:gd name="T23" fmla="*/ 2147483646 h 77"/>
                <a:gd name="T24" fmla="*/ 124835490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F8A4F3-7E3E-454C-A83A-86EF1155467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4589A547-75C7-4CB0-96A5-CE28EC7BC6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D558A602-A892-48B0-946C-79CABB7875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2A0F095A-8B69-461C-863B-CAFD7808D70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36D64476-CFAC-42C7-9714-93C578C7511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DF6F7ED9-7CEF-4FEE-8D62-E9EFC93792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84EE6985-0FA4-49D8-9859-36386FE402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AFED9A2-8E17-497F-B091-5E622D1ED7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0F735128-39C0-464B-B018-924CEFC2DB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13D5E6C2-720C-4C61-9392-E6094B59DC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04243210-45FF-4523-AFEC-5B9C9CC544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A8504CD1-DDC3-437B-A2C1-8D5FD751C6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950C6196-310F-4864-BE5C-82B08CEAE1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2DB42583-809C-404F-BB79-18196AC877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04F6DD89-EA2B-4BB1-B2A9-8411BE5FFC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C6E159F-447F-4C9C-BF23-CFF4DBF7D1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8753EC30-6EDC-4E2B-A2D0-44680177C7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AE354B7E-C327-423D-8510-0BDEB9D0AE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50438977-B600-4A40-ABE8-B5D5514CFD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DB0F2914-6310-4E4F-9F5A-538A9D196F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D29FD215-23EA-427B-AB1C-996BF8459A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6952AA1D-7438-411E-9EB9-83C63C6B0BA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029A82E3-623D-4B5D-9E1A-FCBE53B800D4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59486580 h 237"/>
                <a:gd name="T4" fmla="*/ 17730972 w 257"/>
                <a:gd name="T5" fmla="*/ 117957608 h 237"/>
                <a:gd name="T6" fmla="*/ 35224097 w 257"/>
                <a:gd name="T7" fmla="*/ 177135973 h 237"/>
                <a:gd name="T8" fmla="*/ 64850329 w 257"/>
                <a:gd name="T9" fmla="*/ 231090676 h 237"/>
                <a:gd name="T10" fmla="*/ 106992498 w 257"/>
                <a:gd name="T11" fmla="*/ 281236898 h 237"/>
                <a:gd name="T12" fmla="*/ 160679393 w 257"/>
                <a:gd name="T13" fmla="*/ 332786281 h 237"/>
                <a:gd name="T14" fmla="*/ 225395703 w 257"/>
                <a:gd name="T15" fmla="*/ 379921644 h 237"/>
                <a:gd name="T16" fmla="*/ 301354053 w 257"/>
                <a:gd name="T17" fmla="*/ 419554376 h 237"/>
                <a:gd name="T18" fmla="*/ 397236458 w 257"/>
                <a:gd name="T19" fmla="*/ 457677425 h 237"/>
                <a:gd name="T20" fmla="*/ 508078715 w 257"/>
                <a:gd name="T21" fmla="*/ 490349003 h 237"/>
                <a:gd name="T22" fmla="*/ 626830446 w 257"/>
                <a:gd name="T23" fmla="*/ 516729271 h 237"/>
                <a:gd name="T24" fmla="*/ 773173795 w 257"/>
                <a:gd name="T25" fmla="*/ 537571001 h 237"/>
                <a:gd name="T26" fmla="*/ 933835824 w 257"/>
                <a:gd name="T27" fmla="*/ 551834746 h 237"/>
                <a:gd name="T28" fmla="*/ 1110712277 w 257"/>
                <a:gd name="T29" fmla="*/ 559375977 h 237"/>
                <a:gd name="T30" fmla="*/ 1299924232 w 257"/>
                <a:gd name="T31" fmla="*/ 556335726 h 237"/>
                <a:gd name="T32" fmla="*/ 1518750381 w 257"/>
                <a:gd name="T33" fmla="*/ 547026009 h 237"/>
                <a:gd name="T34" fmla="*/ 1324377697 w 257"/>
                <a:gd name="T35" fmla="*/ 535570667 h 237"/>
                <a:gd name="T36" fmla="*/ 1152627668 w 257"/>
                <a:gd name="T37" fmla="*/ 518719769 h 237"/>
                <a:gd name="T38" fmla="*/ 1003121861 w 257"/>
                <a:gd name="T39" fmla="*/ 499881495 h 237"/>
                <a:gd name="T40" fmla="*/ 874155101 w 257"/>
                <a:gd name="T41" fmla="*/ 481021643 h 237"/>
                <a:gd name="T42" fmla="*/ 755765734 w 257"/>
                <a:gd name="T43" fmla="*/ 455724288 h 237"/>
                <a:gd name="T44" fmla="*/ 662054556 w 257"/>
                <a:gd name="T45" fmla="*/ 428940547 h 237"/>
                <a:gd name="T46" fmla="*/ 573155430 w 257"/>
                <a:gd name="T47" fmla="*/ 398760618 h 237"/>
                <a:gd name="T48" fmla="*/ 497310484 w 257"/>
                <a:gd name="T49" fmla="*/ 366091395 h 237"/>
                <a:gd name="T50" fmla="*/ 425769131 w 257"/>
                <a:gd name="T51" fmla="*/ 332786281 h 237"/>
                <a:gd name="T52" fmla="*/ 361051782 w 257"/>
                <a:gd name="T53" fmla="*/ 295142876 h 237"/>
                <a:gd name="T54" fmla="*/ 307962806 w 257"/>
                <a:gd name="T55" fmla="*/ 252938755 h 237"/>
                <a:gd name="T56" fmla="*/ 254069571 w 257"/>
                <a:gd name="T57" fmla="*/ 207312960 h 237"/>
                <a:gd name="T58" fmla="*/ 194369926 w 257"/>
                <a:gd name="T59" fmla="*/ 163179260 h 237"/>
                <a:gd name="T60" fmla="*/ 136255959 w 257"/>
                <a:gd name="T61" fmla="*/ 111197413 h 237"/>
                <a:gd name="T62" fmla="*/ 71406022 w 257"/>
                <a:gd name="T63" fmla="*/ 5647264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830CF17E-15CC-4B95-B2B1-8A831D190001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488053920 w 124"/>
                <a:gd name="T1" fmla="*/ 0 h 110"/>
                <a:gd name="T2" fmla="*/ 784945462 w 124"/>
                <a:gd name="T3" fmla="*/ 299269368 h 110"/>
                <a:gd name="T4" fmla="*/ 758815626 w 124"/>
                <a:gd name="T5" fmla="*/ 295804351 h 110"/>
                <a:gd name="T6" fmla="*/ 677523780 w 124"/>
                <a:gd name="T7" fmla="*/ 290508724 h 110"/>
                <a:gd name="T8" fmla="*/ 563936263 w 124"/>
                <a:gd name="T9" fmla="*/ 279308591 h 110"/>
                <a:gd name="T10" fmla="*/ 430902652 w 124"/>
                <a:gd name="T11" fmla="*/ 274012638 h 110"/>
                <a:gd name="T12" fmla="*/ 285130720 w 124"/>
                <a:gd name="T13" fmla="*/ 268367373 h 110"/>
                <a:gd name="T14" fmla="*/ 159156967 w 124"/>
                <a:gd name="T15" fmla="*/ 271971990 h 110"/>
                <a:gd name="T16" fmla="*/ 57058855 w 124"/>
                <a:gd name="T17" fmla="*/ 282773073 h 110"/>
                <a:gd name="T18" fmla="*/ 0 w 124"/>
                <a:gd name="T19" fmla="*/ 304914102 h 110"/>
                <a:gd name="T20" fmla="*/ 25893517 w 124"/>
                <a:gd name="T21" fmla="*/ 271971990 h 110"/>
                <a:gd name="T22" fmla="*/ 50126566 w 124"/>
                <a:gd name="T23" fmla="*/ 246716076 h 110"/>
                <a:gd name="T24" fmla="*/ 101723650 w 124"/>
                <a:gd name="T25" fmla="*/ 226838318 h 110"/>
                <a:gd name="T26" fmla="*/ 159156967 w 124"/>
                <a:gd name="T27" fmla="*/ 210320698 h 110"/>
                <a:gd name="T28" fmla="*/ 228067154 w 124"/>
                <a:gd name="T29" fmla="*/ 199549262 h 110"/>
                <a:gd name="T30" fmla="*/ 297606255 w 124"/>
                <a:gd name="T31" fmla="*/ 195949832 h 110"/>
                <a:gd name="T32" fmla="*/ 373480680 w 124"/>
                <a:gd name="T33" fmla="*/ 195949832 h 110"/>
                <a:gd name="T34" fmla="*/ 456762833 w 124"/>
                <a:gd name="T35" fmla="*/ 205025038 h 110"/>
                <a:gd name="T36" fmla="*/ 461161470 w 124"/>
                <a:gd name="T37" fmla="*/ 195949832 h 110"/>
                <a:gd name="T38" fmla="*/ 442398375 w 124"/>
                <a:gd name="T39" fmla="*/ 155618577 h 110"/>
                <a:gd name="T40" fmla="*/ 423562896 w 124"/>
                <a:gd name="T41" fmla="*/ 105360185 h 110"/>
                <a:gd name="T42" fmla="*/ 411087379 w 124"/>
                <a:gd name="T43" fmla="*/ 83220420 h 110"/>
                <a:gd name="T44" fmla="*/ 399696492 w 124"/>
                <a:gd name="T45" fmla="*/ 83220420 h 110"/>
                <a:gd name="T46" fmla="*/ 385334959 w 124"/>
                <a:gd name="T47" fmla="*/ 79787458 h 110"/>
                <a:gd name="T48" fmla="*/ 373480680 w 124"/>
                <a:gd name="T49" fmla="*/ 72452906 h 110"/>
                <a:gd name="T50" fmla="*/ 362098323 w 124"/>
                <a:gd name="T51" fmla="*/ 63830402 h 110"/>
                <a:gd name="T52" fmla="*/ 362098323 w 124"/>
                <a:gd name="T53" fmla="*/ 52490206 h 110"/>
                <a:gd name="T54" fmla="*/ 373480680 w 124"/>
                <a:gd name="T55" fmla="*/ 38097679 h 110"/>
                <a:gd name="T56" fmla="*/ 418160426 w 124"/>
                <a:gd name="T57" fmla="*/ 22132796 h 110"/>
                <a:gd name="T58" fmla="*/ 48805392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4E775381-D1FA-4C74-9A1C-E57933AF56E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2121650 w 46"/>
                <a:gd name="T1" fmla="*/ 0 h 94"/>
                <a:gd name="T2" fmla="*/ 135738960 w 46"/>
                <a:gd name="T3" fmla="*/ 77084481 h 94"/>
                <a:gd name="T4" fmla="*/ 102221506 w 46"/>
                <a:gd name="T5" fmla="*/ 126263711 h 94"/>
                <a:gd name="T6" fmla="*/ 74696657 w 46"/>
                <a:gd name="T7" fmla="*/ 160682127 h 94"/>
                <a:gd name="T8" fmla="*/ 0 w 46"/>
                <a:gd name="T9" fmla="*/ 191071107 h 94"/>
                <a:gd name="T10" fmla="*/ 82138881 w 46"/>
                <a:gd name="T11" fmla="*/ 178542053 h 94"/>
                <a:gd name="T12" fmla="*/ 158576015 w 46"/>
                <a:gd name="T13" fmla="*/ 162292474 h 94"/>
                <a:gd name="T14" fmla="*/ 219632225 w 46"/>
                <a:gd name="T15" fmla="*/ 140132117 h 94"/>
                <a:gd name="T16" fmla="*/ 273331418 w 46"/>
                <a:gd name="T17" fmla="*/ 115767009 h 94"/>
                <a:gd name="T18" fmla="*/ 306458888 w 46"/>
                <a:gd name="T19" fmla="*/ 89200101 h 94"/>
                <a:gd name="T20" fmla="*/ 314342985 w 46"/>
                <a:gd name="T21" fmla="*/ 60525624 h 94"/>
                <a:gd name="T22" fmla="*/ 285778379 w 46"/>
                <a:gd name="T23" fmla="*/ 30381514 h 94"/>
                <a:gd name="T24" fmla="*/ 21212165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3F99A903-C9C0-4ED0-A639-67B604383B2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AC85797B-8681-49D4-8783-33BBD5137BFE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33226222 w 149"/>
                <a:gd name="T3" fmla="*/ 1024707464 h 704"/>
                <a:gd name="T4" fmla="*/ 87636948 w 149"/>
                <a:gd name="T5" fmla="*/ 2147483646 h 704"/>
                <a:gd name="T6" fmla="*/ 153748750 w 149"/>
                <a:gd name="T7" fmla="*/ 2147483646 h 704"/>
                <a:gd name="T8" fmla="*/ 224790255 w 149"/>
                <a:gd name="T9" fmla="*/ 2147483646 h 704"/>
                <a:gd name="T10" fmla="*/ 318785595 w 149"/>
                <a:gd name="T11" fmla="*/ 2147483646 h 704"/>
                <a:gd name="T12" fmla="*/ 401517423 w 149"/>
                <a:gd name="T13" fmla="*/ 2147483646 h 704"/>
                <a:gd name="T14" fmla="*/ 482585052 w 149"/>
                <a:gd name="T15" fmla="*/ 2147483646 h 704"/>
                <a:gd name="T16" fmla="*/ 549019570 w 149"/>
                <a:gd name="T17" fmla="*/ 2147483646 h 704"/>
                <a:gd name="T18" fmla="*/ 613547939 w 149"/>
                <a:gd name="T19" fmla="*/ 2147483646 h 704"/>
                <a:gd name="T20" fmla="*/ 659322092 w 149"/>
                <a:gd name="T21" fmla="*/ 2147483646 h 704"/>
                <a:gd name="T22" fmla="*/ 679951055 w 149"/>
                <a:gd name="T23" fmla="*/ 2147483646 h 704"/>
                <a:gd name="T24" fmla="*/ 690956073 w 149"/>
                <a:gd name="T25" fmla="*/ 2147483646 h 704"/>
                <a:gd name="T26" fmla="*/ 659322092 w 149"/>
                <a:gd name="T27" fmla="*/ 2147483646 h 704"/>
                <a:gd name="T28" fmla="*/ 597079833 w 149"/>
                <a:gd name="T29" fmla="*/ 2147483646 h 704"/>
                <a:gd name="T30" fmla="*/ 505629482 w 149"/>
                <a:gd name="T31" fmla="*/ 2147483646 h 704"/>
                <a:gd name="T32" fmla="*/ 368420284 w 149"/>
                <a:gd name="T33" fmla="*/ 2147483646 h 704"/>
                <a:gd name="T34" fmla="*/ 214380234 w 149"/>
                <a:gd name="T35" fmla="*/ 2147483646 h 704"/>
                <a:gd name="T36" fmla="*/ 114275981 w 149"/>
                <a:gd name="T37" fmla="*/ 2147483646 h 704"/>
                <a:gd name="T38" fmla="*/ 54409724 w 149"/>
                <a:gd name="T39" fmla="*/ 2147483646 h 704"/>
                <a:gd name="T40" fmla="*/ 33226222 w 149"/>
                <a:gd name="T41" fmla="*/ 2147483646 h 704"/>
                <a:gd name="T42" fmla="*/ 33226222 w 149"/>
                <a:gd name="T43" fmla="*/ 2147483646 h 704"/>
                <a:gd name="T44" fmla="*/ 43326008 w 149"/>
                <a:gd name="T45" fmla="*/ 2147483646 h 704"/>
                <a:gd name="T46" fmla="*/ 66452001 w 149"/>
                <a:gd name="T47" fmla="*/ 2147483646 h 704"/>
                <a:gd name="T48" fmla="*/ 77109755 w 149"/>
                <a:gd name="T49" fmla="*/ 2147483646 h 704"/>
                <a:gd name="T50" fmla="*/ 224790255 w 149"/>
                <a:gd name="T51" fmla="*/ 2147483646 h 704"/>
                <a:gd name="T52" fmla="*/ 214380234 w 149"/>
                <a:gd name="T53" fmla="*/ 2147483646 h 704"/>
                <a:gd name="T54" fmla="*/ 197923602 w 149"/>
                <a:gd name="T55" fmla="*/ 2147483646 h 704"/>
                <a:gd name="T56" fmla="*/ 180599281 w 149"/>
                <a:gd name="T57" fmla="*/ 2147483646 h 704"/>
                <a:gd name="T58" fmla="*/ 191701763 w 149"/>
                <a:gd name="T59" fmla="*/ 2147483646 h 704"/>
                <a:gd name="T60" fmla="*/ 224790255 w 149"/>
                <a:gd name="T61" fmla="*/ 2147483646 h 704"/>
                <a:gd name="T62" fmla="*/ 318785595 w 149"/>
                <a:gd name="T63" fmla="*/ 2147483646 h 704"/>
                <a:gd name="T64" fmla="*/ 472403469 w 149"/>
                <a:gd name="T65" fmla="*/ 2147483646 h 704"/>
                <a:gd name="T66" fmla="*/ 707495167 w 149"/>
                <a:gd name="T67" fmla="*/ 2147483646 h 704"/>
                <a:gd name="T68" fmla="*/ 784047344 w 149"/>
                <a:gd name="T69" fmla="*/ 2147483646 h 704"/>
                <a:gd name="T70" fmla="*/ 817828297 w 149"/>
                <a:gd name="T71" fmla="*/ 2147483646 h 704"/>
                <a:gd name="T72" fmla="*/ 790276186 w 149"/>
                <a:gd name="T73" fmla="*/ 2147483646 h 704"/>
                <a:gd name="T74" fmla="*/ 719960984 w 149"/>
                <a:gd name="T75" fmla="*/ 2147483646 h 704"/>
                <a:gd name="T76" fmla="*/ 597079833 w 149"/>
                <a:gd name="T77" fmla="*/ 2147483646 h 704"/>
                <a:gd name="T78" fmla="*/ 444979230 w 149"/>
                <a:gd name="T79" fmla="*/ 2147483646 h 704"/>
                <a:gd name="T80" fmla="*/ 241336508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C97F7AC0-7A8B-4E08-B309-CA0BD558EE7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3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7303D2E2-18F8-4A14-B3E9-2A6C8B17C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E036FEBB-A3D2-4A1C-8AE4-B8F1B2CAF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C0CBE95A-A3A7-4115-8431-F5AA4D673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DCDA5-3060-47C4-B69E-7220EB2C4A9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898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60C550B-FBC6-4E5C-820A-B224EA764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DF3BEE4-5BAD-4189-948C-B074C0464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DDF8324-5C47-4A0C-9611-75FE38C74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A2088-D83D-4DDA-BBEE-6B5A8A4EC91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4853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4514839-49CD-4B38-8065-794CCED4B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BD4CDBB0-183A-4F98-865D-023DC4895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287A8344-4A93-4C18-9118-D48BE8B02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4C46A-8539-4F76-A13B-FF8E5F0061D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1015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8F5BDE7-043C-4F14-8B77-DF0C98C3F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7D19FA2B-6CA0-4DB4-B899-245B535D0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2AB6D92-DD35-414E-9A82-C2C27714C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E1BB8-0C4C-4C30-9EFA-02E7BB28097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993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628646F-3A8E-4465-9138-B58CD81DB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F6A6C09-75D1-4C61-9A0F-17E3B6225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C2B5422-7BC9-4B86-84B7-148286DB9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EA19-0B7A-457F-ABA4-A7FB11D96A3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2342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D8D9B38-1BAC-45AF-975D-8DB21AA56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B3D96D6-CEE0-4074-9CDF-E7740ACF7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C60FCC1C-66C0-4D3A-8DC7-289C19B13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562E6-A209-41F1-879C-FED88E53FA2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712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41CDBCE1-1170-4590-A4BE-1476EDFE7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2E1DBF18-CF16-4130-9E4D-517C6EB03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2DD912F-491C-4057-AFB9-5BB424B36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7ACD8-8889-4E9E-9646-6CBE38363F4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8840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2B974D0-09FF-4244-8DD8-86D78886C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1578F02A-0714-496C-BF26-42DC1292C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19C8E553-365F-4AA4-89DE-6E3AD3AEF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6B57E-235F-49AF-BCC7-A69FE0EE4AB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273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7AE3BB4D-40EF-4AB5-8268-81722D093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5CE4D214-1F00-476D-B8AE-F37361FF2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263FF87-698B-414D-ACB3-08B00B202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7640C-8E98-4AA8-BA13-03EB66DDBAE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690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1C351155-EC57-4C7C-9998-A18BF0ED5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B013A57-2AFF-4373-8FE1-A09D071BE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29DC84E-909C-4E37-82B6-156978AE9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132E1-E352-4DA3-BB28-B1E6DE7362C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249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C34E0339-EC48-42B1-A40B-956925108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C7E5D3E-B5C6-4856-A22F-70F85CAA4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83C84A9D-478A-4E2C-97DD-7507E89F8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DD25B-DEEE-40B4-8853-1FEFAE65D1F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5399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1DF3E15-21D8-4D36-B98A-0AA64EBB5A2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930D0CFF-0C10-4334-A9DF-59B78C56B9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C876D37-87B6-47FC-959B-F04771982D20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1F94E34F-992B-4FB8-A8B7-890996A7FF9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D0287ED2-D41B-4491-BC6A-29CA2BED02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797A3A38-5586-47D2-A953-6B33E13273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54C7CEDF-8F3D-47F5-9B1E-C1CEC4AF26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75F31295-8AEA-49CF-A709-2B15EF3F5C1B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4AD2A26A-956E-4712-AA7B-B3520784D7F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6106 w 217"/>
                  <a:gd name="T1" fmla="*/ 74062 h 210"/>
                  <a:gd name="T2" fmla="*/ 12868 w 217"/>
                  <a:gd name="T3" fmla="*/ 70025 h 210"/>
                  <a:gd name="T4" fmla="*/ 9244 w 217"/>
                  <a:gd name="T5" fmla="*/ 63936 h 210"/>
                  <a:gd name="T6" fmla="*/ 5367 w 217"/>
                  <a:gd name="T7" fmla="*/ 55912 h 210"/>
                  <a:gd name="T8" fmla="*/ 1650 w 217"/>
                  <a:gd name="T9" fmla="*/ 47555 h 210"/>
                  <a:gd name="T10" fmla="*/ 0 w 217"/>
                  <a:gd name="T11" fmla="*/ 38481 h 210"/>
                  <a:gd name="T12" fmla="*/ 1 w 217"/>
                  <a:gd name="T13" fmla="*/ 28808 h 210"/>
                  <a:gd name="T14" fmla="*/ 3173 w 217"/>
                  <a:gd name="T15" fmla="*/ 19966 h 210"/>
                  <a:gd name="T16" fmla="*/ 9523 w 217"/>
                  <a:gd name="T17" fmla="*/ 12527 h 210"/>
                  <a:gd name="T18" fmla="*/ 15881 w 217"/>
                  <a:gd name="T19" fmla="*/ 7761 h 210"/>
                  <a:gd name="T20" fmla="*/ 21084 w 217"/>
                  <a:gd name="T21" fmla="*/ 4235 h 210"/>
                  <a:gd name="T22" fmla="*/ 25287 w 217"/>
                  <a:gd name="T23" fmla="*/ 2386 h 210"/>
                  <a:gd name="T24" fmla="*/ 28578 w 217"/>
                  <a:gd name="T25" fmla="*/ 1654 h 210"/>
                  <a:gd name="T26" fmla="*/ 30918 w 217"/>
                  <a:gd name="T27" fmla="*/ 1654 h 210"/>
                  <a:gd name="T28" fmla="*/ 36474 w 217"/>
                  <a:gd name="T29" fmla="*/ 0 h 210"/>
                  <a:gd name="T30" fmla="*/ 51847 w 217"/>
                  <a:gd name="T31" fmla="*/ 2935 h 210"/>
                  <a:gd name="T32" fmla="*/ 56129 w 217"/>
                  <a:gd name="T33" fmla="*/ 4235 h 210"/>
                  <a:gd name="T34" fmla="*/ 60343 w 217"/>
                  <a:gd name="T35" fmla="*/ 5379 h 210"/>
                  <a:gd name="T36" fmla="*/ 63959 w 217"/>
                  <a:gd name="T37" fmla="*/ 6618 h 210"/>
                  <a:gd name="T38" fmla="*/ 66708 w 217"/>
                  <a:gd name="T39" fmla="*/ 8133 h 210"/>
                  <a:gd name="T40" fmla="*/ 69714 w 217"/>
                  <a:gd name="T41" fmla="*/ 9549 h 210"/>
                  <a:gd name="T42" fmla="*/ 72079 w 217"/>
                  <a:gd name="T43" fmla="*/ 11198 h 210"/>
                  <a:gd name="T44" fmla="*/ 73937 w 217"/>
                  <a:gd name="T45" fmla="*/ 13352 h 210"/>
                  <a:gd name="T46" fmla="*/ 76111 w 217"/>
                  <a:gd name="T47" fmla="*/ 15959 h 210"/>
                  <a:gd name="T48" fmla="*/ 72079 w 217"/>
                  <a:gd name="T49" fmla="*/ 14280 h 210"/>
                  <a:gd name="T50" fmla="*/ 68218 w 217"/>
                  <a:gd name="T51" fmla="*/ 12722 h 210"/>
                  <a:gd name="T52" fmla="*/ 64325 w 217"/>
                  <a:gd name="T53" fmla="*/ 11735 h 210"/>
                  <a:gd name="T54" fmla="*/ 60343 w 217"/>
                  <a:gd name="T55" fmla="*/ 10435 h 210"/>
                  <a:gd name="T56" fmla="*/ 57177 w 217"/>
                  <a:gd name="T57" fmla="*/ 9549 h 210"/>
                  <a:gd name="T58" fmla="*/ 53869 w 217"/>
                  <a:gd name="T59" fmla="*/ 9254 h 210"/>
                  <a:gd name="T60" fmla="*/ 50055 w 217"/>
                  <a:gd name="T61" fmla="*/ 8682 h 210"/>
                  <a:gd name="T62" fmla="*/ 46895 w 217"/>
                  <a:gd name="T63" fmla="*/ 8682 h 210"/>
                  <a:gd name="T64" fmla="*/ 43865 w 217"/>
                  <a:gd name="T65" fmla="*/ 8682 h 210"/>
                  <a:gd name="T66" fmla="*/ 40694 w 217"/>
                  <a:gd name="T67" fmla="*/ 8817 h 210"/>
                  <a:gd name="T68" fmla="*/ 37443 w 217"/>
                  <a:gd name="T69" fmla="*/ 9549 h 210"/>
                  <a:gd name="T70" fmla="*/ 34703 w 217"/>
                  <a:gd name="T71" fmla="*/ 10342 h 210"/>
                  <a:gd name="T72" fmla="*/ 31907 w 217"/>
                  <a:gd name="T73" fmla="*/ 11735 h 210"/>
                  <a:gd name="T74" fmla="*/ 28620 w 217"/>
                  <a:gd name="T75" fmla="*/ 12722 h 210"/>
                  <a:gd name="T76" fmla="*/ 25959 w 217"/>
                  <a:gd name="T77" fmla="*/ 14385 h 210"/>
                  <a:gd name="T78" fmla="*/ 23231 w 217"/>
                  <a:gd name="T79" fmla="*/ 16157 h 210"/>
                  <a:gd name="T80" fmla="*/ 18261 w 217"/>
                  <a:gd name="T81" fmla="*/ 21530 h 210"/>
                  <a:gd name="T82" fmla="*/ 14861 w 217"/>
                  <a:gd name="T83" fmla="*/ 28157 h 210"/>
                  <a:gd name="T84" fmla="*/ 12868 w 217"/>
                  <a:gd name="T85" fmla="*/ 36395 h 210"/>
                  <a:gd name="T86" fmla="*/ 12154 w 217"/>
                  <a:gd name="T87" fmla="*/ 44498 h 210"/>
                  <a:gd name="T88" fmla="*/ 12154 w 217"/>
                  <a:gd name="T89" fmla="*/ 53501 h 210"/>
                  <a:gd name="T90" fmla="*/ 13334 w 217"/>
                  <a:gd name="T91" fmla="*/ 61282 h 210"/>
                  <a:gd name="T92" fmla="*/ 14353 w 217"/>
                  <a:gd name="T93" fmla="*/ 68430 h 210"/>
                  <a:gd name="T94" fmla="*/ 16106 w 217"/>
                  <a:gd name="T95" fmla="*/ 7406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830ECAB8-725A-4D16-B9B5-62123BEF77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7076 w 182"/>
                  <a:gd name="T1" fmla="*/ 0 h 213"/>
                  <a:gd name="T2" fmla="*/ 38062 w 182"/>
                  <a:gd name="T3" fmla="*/ 737 h 213"/>
                  <a:gd name="T4" fmla="*/ 40193 w 182"/>
                  <a:gd name="T5" fmla="*/ 2990 h 213"/>
                  <a:gd name="T6" fmla="*/ 43224 w 182"/>
                  <a:gd name="T7" fmla="*/ 6720 h 213"/>
                  <a:gd name="T8" fmla="*/ 46692 w 182"/>
                  <a:gd name="T9" fmla="*/ 12157 h 213"/>
                  <a:gd name="T10" fmla="*/ 49339 w 182"/>
                  <a:gd name="T11" fmla="*/ 18907 h 213"/>
                  <a:gd name="T12" fmla="*/ 51100 w 182"/>
                  <a:gd name="T13" fmla="*/ 27862 h 213"/>
                  <a:gd name="T14" fmla="*/ 51100 w 182"/>
                  <a:gd name="T15" fmla="*/ 38438 h 213"/>
                  <a:gd name="T16" fmla="*/ 48961 w 182"/>
                  <a:gd name="T17" fmla="*/ 50917 h 213"/>
                  <a:gd name="T18" fmla="*/ 47765 w 182"/>
                  <a:gd name="T19" fmla="*/ 54393 h 213"/>
                  <a:gd name="T20" fmla="*/ 46282 w 182"/>
                  <a:gd name="T21" fmla="*/ 57265 h 213"/>
                  <a:gd name="T22" fmla="*/ 44685 w 182"/>
                  <a:gd name="T23" fmla="*/ 60401 h 213"/>
                  <a:gd name="T24" fmla="*/ 42533 w 182"/>
                  <a:gd name="T25" fmla="*/ 63159 h 213"/>
                  <a:gd name="T26" fmla="*/ 39664 w 182"/>
                  <a:gd name="T27" fmla="*/ 65796 h 213"/>
                  <a:gd name="T28" fmla="*/ 37312 w 182"/>
                  <a:gd name="T29" fmla="*/ 67785 h 213"/>
                  <a:gd name="T30" fmla="*/ 34783 w 182"/>
                  <a:gd name="T31" fmla="*/ 69714 h 213"/>
                  <a:gd name="T32" fmla="*/ 31185 w 182"/>
                  <a:gd name="T33" fmla="*/ 71261 h 213"/>
                  <a:gd name="T34" fmla="*/ 27920 w 182"/>
                  <a:gd name="T35" fmla="*/ 72027 h 213"/>
                  <a:gd name="T36" fmla="*/ 24658 w 182"/>
                  <a:gd name="T37" fmla="*/ 72942 h 213"/>
                  <a:gd name="T38" fmla="*/ 20858 w 182"/>
                  <a:gd name="T39" fmla="*/ 73626 h 213"/>
                  <a:gd name="T40" fmla="*/ 16784 w 182"/>
                  <a:gd name="T41" fmla="*/ 73626 h 213"/>
                  <a:gd name="T42" fmla="*/ 12428 w 182"/>
                  <a:gd name="T43" fmla="*/ 72942 h 213"/>
                  <a:gd name="T44" fmla="*/ 8519 w 182"/>
                  <a:gd name="T45" fmla="*/ 72027 h 213"/>
                  <a:gd name="T46" fmla="*/ 3989 w 182"/>
                  <a:gd name="T47" fmla="*/ 70450 h 213"/>
                  <a:gd name="T48" fmla="*/ 0 w 182"/>
                  <a:gd name="T49" fmla="*/ 68578 h 213"/>
                  <a:gd name="T50" fmla="*/ 3809 w 182"/>
                  <a:gd name="T51" fmla="*/ 71261 h 213"/>
                  <a:gd name="T52" fmla="*/ 7552 w 182"/>
                  <a:gd name="T53" fmla="*/ 72942 h 213"/>
                  <a:gd name="T54" fmla="*/ 11362 w 182"/>
                  <a:gd name="T55" fmla="*/ 74753 h 213"/>
                  <a:gd name="T56" fmla="*/ 14555 w 182"/>
                  <a:gd name="T57" fmla="*/ 76060 h 213"/>
                  <a:gd name="T58" fmla="*/ 17891 w 182"/>
                  <a:gd name="T59" fmla="*/ 77147 h 213"/>
                  <a:gd name="T60" fmla="*/ 21563 w 182"/>
                  <a:gd name="T61" fmla="*/ 77580 h 213"/>
                  <a:gd name="T62" fmla="*/ 24699 w 182"/>
                  <a:gd name="T63" fmla="*/ 77716 h 213"/>
                  <a:gd name="T64" fmla="*/ 28070 w 182"/>
                  <a:gd name="T65" fmla="*/ 77716 h 213"/>
                  <a:gd name="T66" fmla="*/ 31041 w 182"/>
                  <a:gd name="T67" fmla="*/ 77580 h 213"/>
                  <a:gd name="T68" fmla="*/ 34011 w 182"/>
                  <a:gd name="T69" fmla="*/ 76855 h 213"/>
                  <a:gd name="T70" fmla="*/ 36586 w 182"/>
                  <a:gd name="T71" fmla="*/ 76060 h 213"/>
                  <a:gd name="T72" fmla="*/ 39323 w 182"/>
                  <a:gd name="T73" fmla="*/ 75292 h 213"/>
                  <a:gd name="T74" fmla="*/ 41805 w 182"/>
                  <a:gd name="T75" fmla="*/ 74360 h 213"/>
                  <a:gd name="T76" fmla="*/ 44151 w 182"/>
                  <a:gd name="T77" fmla="*/ 72698 h 213"/>
                  <a:gd name="T78" fmla="*/ 46282 w 182"/>
                  <a:gd name="T79" fmla="*/ 71261 h 213"/>
                  <a:gd name="T80" fmla="*/ 48245 w 182"/>
                  <a:gd name="T81" fmla="*/ 69714 h 213"/>
                  <a:gd name="T82" fmla="*/ 53713 w 182"/>
                  <a:gd name="T83" fmla="*/ 64252 h 213"/>
                  <a:gd name="T84" fmla="*/ 57485 w 182"/>
                  <a:gd name="T85" fmla="*/ 58854 h 213"/>
                  <a:gd name="T86" fmla="*/ 59716 w 182"/>
                  <a:gd name="T87" fmla="*/ 52600 h 213"/>
                  <a:gd name="T88" fmla="*/ 60939 w 182"/>
                  <a:gd name="T89" fmla="*/ 46877 h 213"/>
                  <a:gd name="T90" fmla="*/ 61675 w 182"/>
                  <a:gd name="T91" fmla="*/ 40701 h 213"/>
                  <a:gd name="T92" fmla="*/ 61675 w 182"/>
                  <a:gd name="T93" fmla="*/ 34594 h 213"/>
                  <a:gd name="T94" fmla="*/ 61972 w 182"/>
                  <a:gd name="T95" fmla="*/ 28887 h 213"/>
                  <a:gd name="T96" fmla="*/ 58701 w 182"/>
                  <a:gd name="T97" fmla="*/ 16853 h 213"/>
                  <a:gd name="T98" fmla="*/ 53153 w 182"/>
                  <a:gd name="T99" fmla="*/ 7502 h 213"/>
                  <a:gd name="T100" fmla="*/ 51185 w 182"/>
                  <a:gd name="T101" fmla="*/ 6720 h 213"/>
                  <a:gd name="T102" fmla="*/ 50072 w 182"/>
                  <a:gd name="T103" fmla="*/ 5574 h 213"/>
                  <a:gd name="T104" fmla="*/ 48245 w 182"/>
                  <a:gd name="T105" fmla="*/ 4659 h 213"/>
                  <a:gd name="T106" fmla="*/ 46977 w 182"/>
                  <a:gd name="T107" fmla="*/ 4021 h 213"/>
                  <a:gd name="T108" fmla="*/ 44893 w 182"/>
                  <a:gd name="T109" fmla="*/ 3222 h 213"/>
                  <a:gd name="T110" fmla="*/ 42843 w 182"/>
                  <a:gd name="T111" fmla="*/ 2228 h 213"/>
                  <a:gd name="T112" fmla="*/ 40408 w 182"/>
                  <a:gd name="T113" fmla="*/ 1066 h 213"/>
                  <a:gd name="T114" fmla="*/ 3707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7F85F12E-A233-4958-87CB-EF8C75D5A83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B539FCCE-9BB4-42B1-BE8F-A40CC8C067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61E6C543-E0B2-4E63-A18F-009CF1BA6CD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E0063F5F-C364-4992-AE25-D0CB072BE4F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7F66EBA0-45EE-4EEE-B799-B51F5D1FA5C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8478C0A4-AD2A-4D6A-8F1C-C7D46E8970D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7381CAA6-5CFE-4A6F-B1E6-81F9EC1FD48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DEE3D67C-8B42-4F28-AB7D-F2060500D38A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0E401C21-8E44-4854-B78A-EA0C5750DC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B02F1AD8-3E24-4512-9A35-10317215FD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8B4E3CE9-C011-4E69-BDCA-6B68A85BD0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733742EA-8C51-4B98-9ECE-05C8DCACE0D1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F2F0B3A3-4B6B-4D81-9077-6B6F6654C3E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47EF337E-E71A-4A9B-9030-E8FF3E2BFA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90385B3-B1C6-46CF-B731-2E180ACD3E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3BDCAD30-02AC-40FB-B5D9-AC05FE161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9EB2AF88-2DEB-4F80-9545-F8E8D4CD53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7684DF84-BDE6-4CF4-A8CC-B874463CCC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60A2A2E1-E7D0-4672-A3EB-BF3056B193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E12B4E07-00B1-463B-AD34-37F8D303AA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85A032DD-4662-4771-A328-5D2974AEFC3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03 w 109"/>
                <a:gd name="T3" fmla="*/ 1 h 156"/>
                <a:gd name="T4" fmla="*/ 395 w 109"/>
                <a:gd name="T5" fmla="*/ 5 h 156"/>
                <a:gd name="T6" fmla="*/ 786 w 109"/>
                <a:gd name="T7" fmla="*/ 34 h 156"/>
                <a:gd name="T8" fmla="*/ 1245 w 109"/>
                <a:gd name="T9" fmla="*/ 72 h 156"/>
                <a:gd name="T10" fmla="*/ 1664 w 109"/>
                <a:gd name="T11" fmla="*/ 132 h 156"/>
                <a:gd name="T12" fmla="*/ 2048 w 109"/>
                <a:gd name="T13" fmla="*/ 212 h 156"/>
                <a:gd name="T14" fmla="*/ 2286 w 109"/>
                <a:gd name="T15" fmla="*/ 320 h 156"/>
                <a:gd name="T16" fmla="*/ 2342 w 109"/>
                <a:gd name="T17" fmla="*/ 470 h 156"/>
                <a:gd name="T18" fmla="*/ 2231 w 109"/>
                <a:gd name="T19" fmla="*/ 470 h 156"/>
                <a:gd name="T20" fmla="*/ 2120 w 109"/>
                <a:gd name="T21" fmla="*/ 470 h 156"/>
                <a:gd name="T22" fmla="*/ 1992 w 109"/>
                <a:gd name="T23" fmla="*/ 470 h 156"/>
                <a:gd name="T24" fmla="*/ 1842 w 109"/>
                <a:gd name="T25" fmla="*/ 455 h 156"/>
                <a:gd name="T26" fmla="*/ 1735 w 109"/>
                <a:gd name="T27" fmla="*/ 454 h 156"/>
                <a:gd name="T28" fmla="*/ 1597 w 109"/>
                <a:gd name="T29" fmla="*/ 447 h 156"/>
                <a:gd name="T30" fmla="*/ 1408 w 109"/>
                <a:gd name="T31" fmla="*/ 431 h 156"/>
                <a:gd name="T32" fmla="*/ 1245 w 109"/>
                <a:gd name="T33" fmla="*/ 415 h 156"/>
                <a:gd name="T34" fmla="*/ 1135 w 109"/>
                <a:gd name="T35" fmla="*/ 376 h 156"/>
                <a:gd name="T36" fmla="*/ 1135 w 109"/>
                <a:gd name="T37" fmla="*/ 334 h 156"/>
                <a:gd name="T38" fmla="*/ 1194 w 109"/>
                <a:gd name="T39" fmla="*/ 286 h 156"/>
                <a:gd name="T40" fmla="*/ 1252 w 109"/>
                <a:gd name="T41" fmla="*/ 238 h 156"/>
                <a:gd name="T42" fmla="*/ 1194 w 109"/>
                <a:gd name="T43" fmla="*/ 185 h 156"/>
                <a:gd name="T44" fmla="*/ 1028 w 109"/>
                <a:gd name="T45" fmla="*/ 127 h 156"/>
                <a:gd name="T46" fmla="*/ 672 w 109"/>
                <a:gd name="T47" fmla="*/ 6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A66B12A4-5754-420A-8E9B-CDFB65D1E8C9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45 w 54"/>
                <a:gd name="T5" fmla="*/ 3 h 40"/>
                <a:gd name="T6" fmla="*/ 323 w 54"/>
                <a:gd name="T7" fmla="*/ 28 h 40"/>
                <a:gd name="T8" fmla="*/ 539 w 54"/>
                <a:gd name="T9" fmla="*/ 37 h 40"/>
                <a:gd name="T10" fmla="*/ 721 w 54"/>
                <a:gd name="T11" fmla="*/ 46 h 40"/>
                <a:gd name="T12" fmla="*/ 913 w 54"/>
                <a:gd name="T13" fmla="*/ 53 h 40"/>
                <a:gd name="T14" fmla="*/ 1116 w 54"/>
                <a:gd name="T15" fmla="*/ 57 h 40"/>
                <a:gd name="T16" fmla="*/ 1346 w 54"/>
                <a:gd name="T17" fmla="*/ 49 h 40"/>
                <a:gd name="T18" fmla="*/ 1316 w 54"/>
                <a:gd name="T19" fmla="*/ 78 h 40"/>
                <a:gd name="T20" fmla="*/ 1242 w 54"/>
                <a:gd name="T21" fmla="*/ 104 h 40"/>
                <a:gd name="T22" fmla="*/ 1101 w 54"/>
                <a:gd name="T23" fmla="*/ 120 h 40"/>
                <a:gd name="T24" fmla="*/ 903 w 54"/>
                <a:gd name="T25" fmla="*/ 127 h 40"/>
                <a:gd name="T26" fmla="*/ 692 w 54"/>
                <a:gd name="T27" fmla="*/ 126 h 40"/>
                <a:gd name="T28" fmla="*/ 463 w 54"/>
                <a:gd name="T29" fmla="*/ 102 h 40"/>
                <a:gd name="T30" fmla="*/ 243 w 54"/>
                <a:gd name="T31" fmla="*/ 6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587AE14C-BB70-44F7-9DCE-14A6D5C935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979A03A8-6711-404E-9C79-DD0FB0CBF4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BB84F79B-701D-4700-97B9-52E136D2E7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9C1A2DE0-687E-477E-8CEB-E2E3F1A7D0C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704F1EC7-49FA-41E2-981D-D311015E209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1 h 237"/>
                <a:gd name="T4" fmla="*/ 289 w 257"/>
                <a:gd name="T5" fmla="*/ 85 h 237"/>
                <a:gd name="T6" fmla="*/ 661 w 257"/>
                <a:gd name="T7" fmla="*/ 129 h 237"/>
                <a:gd name="T8" fmla="*/ 1185 w 257"/>
                <a:gd name="T9" fmla="*/ 166 h 237"/>
                <a:gd name="T10" fmla="*/ 1915 w 257"/>
                <a:gd name="T11" fmla="*/ 202 h 237"/>
                <a:gd name="T12" fmla="*/ 2842 w 257"/>
                <a:gd name="T13" fmla="*/ 240 h 237"/>
                <a:gd name="T14" fmla="*/ 4026 w 257"/>
                <a:gd name="T15" fmla="*/ 274 h 237"/>
                <a:gd name="T16" fmla="*/ 5389 w 257"/>
                <a:gd name="T17" fmla="*/ 303 h 237"/>
                <a:gd name="T18" fmla="*/ 7141 w 257"/>
                <a:gd name="T19" fmla="*/ 330 h 237"/>
                <a:gd name="T20" fmla="*/ 9123 w 257"/>
                <a:gd name="T21" fmla="*/ 353 h 237"/>
                <a:gd name="T22" fmla="*/ 11236 w 257"/>
                <a:gd name="T23" fmla="*/ 372 h 237"/>
                <a:gd name="T24" fmla="*/ 13851 w 257"/>
                <a:gd name="T25" fmla="*/ 388 h 237"/>
                <a:gd name="T26" fmla="*/ 16705 w 257"/>
                <a:gd name="T27" fmla="*/ 398 h 237"/>
                <a:gd name="T28" fmla="*/ 19968 w 257"/>
                <a:gd name="T29" fmla="*/ 403 h 237"/>
                <a:gd name="T30" fmla="*/ 23338 w 257"/>
                <a:gd name="T31" fmla="*/ 401 h 237"/>
                <a:gd name="T32" fmla="*/ 27283 w 257"/>
                <a:gd name="T33" fmla="*/ 395 h 237"/>
                <a:gd name="T34" fmla="*/ 23826 w 257"/>
                <a:gd name="T35" fmla="*/ 386 h 237"/>
                <a:gd name="T36" fmla="*/ 20672 w 257"/>
                <a:gd name="T37" fmla="*/ 373 h 237"/>
                <a:gd name="T38" fmla="*/ 18053 w 257"/>
                <a:gd name="T39" fmla="*/ 360 h 237"/>
                <a:gd name="T40" fmla="*/ 15713 w 257"/>
                <a:gd name="T41" fmla="*/ 347 h 237"/>
                <a:gd name="T42" fmla="*/ 13579 w 257"/>
                <a:gd name="T43" fmla="*/ 329 h 237"/>
                <a:gd name="T44" fmla="*/ 11897 w 257"/>
                <a:gd name="T45" fmla="*/ 309 h 237"/>
                <a:gd name="T46" fmla="*/ 10345 w 257"/>
                <a:gd name="T47" fmla="*/ 288 h 237"/>
                <a:gd name="T48" fmla="*/ 8888 w 257"/>
                <a:gd name="T49" fmla="*/ 264 h 237"/>
                <a:gd name="T50" fmla="*/ 7579 w 257"/>
                <a:gd name="T51" fmla="*/ 240 h 237"/>
                <a:gd name="T52" fmla="*/ 6511 w 257"/>
                <a:gd name="T53" fmla="*/ 211 h 237"/>
                <a:gd name="T54" fmla="*/ 5595 w 257"/>
                <a:gd name="T55" fmla="*/ 183 h 237"/>
                <a:gd name="T56" fmla="*/ 4592 w 257"/>
                <a:gd name="T57" fmla="*/ 149 h 237"/>
                <a:gd name="T58" fmla="*/ 3500 w 257"/>
                <a:gd name="T59" fmla="*/ 117 h 237"/>
                <a:gd name="T60" fmla="*/ 2458 w 257"/>
                <a:gd name="T61" fmla="*/ 81 h 237"/>
                <a:gd name="T62" fmla="*/ 1242 w 257"/>
                <a:gd name="T63" fmla="*/ 4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50215701-E518-4F52-B79C-1F63EEE17FE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9073 w 124"/>
                <a:gd name="T1" fmla="*/ 0 h 110"/>
                <a:gd name="T2" fmla="*/ 14505 w 124"/>
                <a:gd name="T3" fmla="*/ 220 h 110"/>
                <a:gd name="T4" fmla="*/ 14095 w 124"/>
                <a:gd name="T5" fmla="*/ 219 h 110"/>
                <a:gd name="T6" fmla="*/ 12522 w 124"/>
                <a:gd name="T7" fmla="*/ 214 h 110"/>
                <a:gd name="T8" fmla="*/ 10466 w 124"/>
                <a:gd name="T9" fmla="*/ 208 h 110"/>
                <a:gd name="T10" fmla="*/ 7997 w 124"/>
                <a:gd name="T11" fmla="*/ 202 h 110"/>
                <a:gd name="T12" fmla="*/ 5263 w 124"/>
                <a:gd name="T13" fmla="*/ 199 h 110"/>
                <a:gd name="T14" fmla="*/ 2988 w 124"/>
                <a:gd name="T15" fmla="*/ 200 h 110"/>
                <a:gd name="T16" fmla="*/ 1063 w 124"/>
                <a:gd name="T17" fmla="*/ 209 h 110"/>
                <a:gd name="T18" fmla="*/ 0 w 124"/>
                <a:gd name="T19" fmla="*/ 224 h 110"/>
                <a:gd name="T20" fmla="*/ 435 w 124"/>
                <a:gd name="T21" fmla="*/ 200 h 110"/>
                <a:gd name="T22" fmla="*/ 956 w 124"/>
                <a:gd name="T23" fmla="*/ 182 h 110"/>
                <a:gd name="T24" fmla="*/ 1929 w 124"/>
                <a:gd name="T25" fmla="*/ 167 h 110"/>
                <a:gd name="T26" fmla="*/ 2988 w 124"/>
                <a:gd name="T27" fmla="*/ 155 h 110"/>
                <a:gd name="T28" fmla="*/ 4238 w 124"/>
                <a:gd name="T29" fmla="*/ 146 h 110"/>
                <a:gd name="T30" fmla="*/ 5472 w 124"/>
                <a:gd name="T31" fmla="*/ 145 h 110"/>
                <a:gd name="T32" fmla="*/ 6862 w 124"/>
                <a:gd name="T33" fmla="*/ 145 h 110"/>
                <a:gd name="T34" fmla="*/ 8435 w 124"/>
                <a:gd name="T35" fmla="*/ 152 h 110"/>
                <a:gd name="T36" fmla="*/ 8547 w 124"/>
                <a:gd name="T37" fmla="*/ 145 h 110"/>
                <a:gd name="T38" fmla="*/ 8206 w 124"/>
                <a:gd name="T39" fmla="*/ 116 h 110"/>
                <a:gd name="T40" fmla="*/ 7829 w 124"/>
                <a:gd name="T41" fmla="*/ 77 h 110"/>
                <a:gd name="T42" fmla="*/ 7687 w 124"/>
                <a:gd name="T43" fmla="*/ 61 h 110"/>
                <a:gd name="T44" fmla="*/ 7370 w 124"/>
                <a:gd name="T45" fmla="*/ 61 h 110"/>
                <a:gd name="T46" fmla="*/ 7088 w 124"/>
                <a:gd name="T47" fmla="*/ 58 h 110"/>
                <a:gd name="T48" fmla="*/ 6862 w 124"/>
                <a:gd name="T49" fmla="*/ 51 h 110"/>
                <a:gd name="T50" fmla="*/ 6737 w 124"/>
                <a:gd name="T51" fmla="*/ 45 h 110"/>
                <a:gd name="T52" fmla="*/ 6737 w 124"/>
                <a:gd name="T53" fmla="*/ 37 h 110"/>
                <a:gd name="T54" fmla="*/ 6862 w 124"/>
                <a:gd name="T55" fmla="*/ 30 h 110"/>
                <a:gd name="T56" fmla="*/ 7771 w 124"/>
                <a:gd name="T57" fmla="*/ 8 h 110"/>
                <a:gd name="T58" fmla="*/ 907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E06F5E91-DDB8-4063-B433-50C8EF2E00E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89 w 109"/>
                <a:gd name="T3" fmla="*/ 1 h 156"/>
                <a:gd name="T4" fmla="*/ 2098 w 109"/>
                <a:gd name="T5" fmla="*/ 5 h 156"/>
                <a:gd name="T6" fmla="*/ 4391 w 109"/>
                <a:gd name="T7" fmla="*/ 12 h 156"/>
                <a:gd name="T8" fmla="*/ 6939 w 109"/>
                <a:gd name="T9" fmla="*/ 40 h 156"/>
                <a:gd name="T10" fmla="*/ 9358 w 109"/>
                <a:gd name="T11" fmla="*/ 61 h 156"/>
                <a:gd name="T12" fmla="*/ 11481 w 109"/>
                <a:gd name="T13" fmla="*/ 105 h 156"/>
                <a:gd name="T14" fmla="*/ 12776 w 109"/>
                <a:gd name="T15" fmla="*/ 162 h 156"/>
                <a:gd name="T16" fmla="*/ 13030 w 109"/>
                <a:gd name="T17" fmla="*/ 234 h 156"/>
                <a:gd name="T18" fmla="*/ 12620 w 109"/>
                <a:gd name="T19" fmla="*/ 234 h 156"/>
                <a:gd name="T20" fmla="*/ 11926 w 109"/>
                <a:gd name="T21" fmla="*/ 234 h 156"/>
                <a:gd name="T22" fmla="*/ 11118 w 109"/>
                <a:gd name="T23" fmla="*/ 234 h 156"/>
                <a:gd name="T24" fmla="*/ 10387 w 109"/>
                <a:gd name="T25" fmla="*/ 230 h 156"/>
                <a:gd name="T26" fmla="*/ 9662 w 109"/>
                <a:gd name="T27" fmla="*/ 229 h 156"/>
                <a:gd name="T28" fmla="*/ 8852 w 109"/>
                <a:gd name="T29" fmla="*/ 224 h 156"/>
                <a:gd name="T30" fmla="*/ 7883 w 109"/>
                <a:gd name="T31" fmla="*/ 217 h 156"/>
                <a:gd name="T32" fmla="*/ 6939 w 109"/>
                <a:gd name="T33" fmla="*/ 209 h 156"/>
                <a:gd name="T34" fmla="*/ 6312 w 109"/>
                <a:gd name="T35" fmla="*/ 188 h 156"/>
                <a:gd name="T36" fmla="*/ 6312 w 109"/>
                <a:gd name="T37" fmla="*/ 166 h 156"/>
                <a:gd name="T38" fmla="*/ 6746 w 109"/>
                <a:gd name="T39" fmla="*/ 145 h 156"/>
                <a:gd name="T40" fmla="*/ 7146 w 109"/>
                <a:gd name="T41" fmla="*/ 119 h 156"/>
                <a:gd name="T42" fmla="*/ 6746 w 109"/>
                <a:gd name="T43" fmla="*/ 94 h 156"/>
                <a:gd name="T44" fmla="*/ 5786 w 109"/>
                <a:gd name="T45" fmla="*/ 59 h 156"/>
                <a:gd name="T46" fmla="*/ 3765 w 109"/>
                <a:gd name="T47" fmla="*/ 3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E92AE993-0707-4513-86DE-D7021C38341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746 w 46"/>
                <a:gd name="T1" fmla="*/ 0 h 94"/>
                <a:gd name="T2" fmla="*/ 2375 w 46"/>
                <a:gd name="T3" fmla="*/ 61 h 94"/>
                <a:gd name="T4" fmla="*/ 1762 w 46"/>
                <a:gd name="T5" fmla="*/ 101 h 94"/>
                <a:gd name="T6" fmla="*/ 1307 w 46"/>
                <a:gd name="T7" fmla="*/ 132 h 94"/>
                <a:gd name="T8" fmla="*/ 0 w 46"/>
                <a:gd name="T9" fmla="*/ 154 h 94"/>
                <a:gd name="T10" fmla="*/ 1435 w 46"/>
                <a:gd name="T11" fmla="*/ 144 h 94"/>
                <a:gd name="T12" fmla="*/ 2779 w 46"/>
                <a:gd name="T13" fmla="*/ 134 h 94"/>
                <a:gd name="T14" fmla="*/ 3764 w 46"/>
                <a:gd name="T15" fmla="*/ 112 h 94"/>
                <a:gd name="T16" fmla="*/ 4736 w 46"/>
                <a:gd name="T17" fmla="*/ 94 h 94"/>
                <a:gd name="T18" fmla="*/ 5391 w 46"/>
                <a:gd name="T19" fmla="*/ 73 h 94"/>
                <a:gd name="T20" fmla="*/ 5457 w 46"/>
                <a:gd name="T21" fmla="*/ 46 h 94"/>
                <a:gd name="T22" fmla="*/ 5049 w 46"/>
                <a:gd name="T23" fmla="*/ 15 h 94"/>
                <a:gd name="T24" fmla="*/ 37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19D2C5F-0DF5-47EC-B0BD-61066AE569B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35 w 54"/>
                <a:gd name="T5" fmla="*/ 3 h 40"/>
                <a:gd name="T6" fmla="*/ 1287 w 54"/>
                <a:gd name="T7" fmla="*/ 8 h 40"/>
                <a:gd name="T8" fmla="*/ 2069 w 54"/>
                <a:gd name="T9" fmla="*/ 12 h 40"/>
                <a:gd name="T10" fmla="*/ 2917 w 54"/>
                <a:gd name="T11" fmla="*/ 15 h 40"/>
                <a:gd name="T12" fmla="*/ 3828 w 54"/>
                <a:gd name="T13" fmla="*/ 17 h 40"/>
                <a:gd name="T14" fmla="*/ 4549 w 54"/>
                <a:gd name="T15" fmla="*/ 18 h 40"/>
                <a:gd name="T16" fmla="*/ 5396 w 54"/>
                <a:gd name="T17" fmla="*/ 16 h 40"/>
                <a:gd name="T18" fmla="*/ 5327 w 54"/>
                <a:gd name="T19" fmla="*/ 41 h 40"/>
                <a:gd name="T20" fmla="*/ 5028 w 54"/>
                <a:gd name="T21" fmla="*/ 49 h 40"/>
                <a:gd name="T22" fmla="*/ 4428 w 54"/>
                <a:gd name="T23" fmla="*/ 54 h 40"/>
                <a:gd name="T24" fmla="*/ 3679 w 54"/>
                <a:gd name="T25" fmla="*/ 56 h 40"/>
                <a:gd name="T26" fmla="*/ 2759 w 54"/>
                <a:gd name="T27" fmla="*/ 55 h 40"/>
                <a:gd name="T28" fmla="*/ 1868 w 54"/>
                <a:gd name="T29" fmla="*/ 48 h 40"/>
                <a:gd name="T30" fmla="*/ 965 w 54"/>
                <a:gd name="T31" fmla="*/ 3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9CF14A13-18AD-4AC1-8930-E949965038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9C8D34E5-28D2-4305-9B9C-8A36C1956DD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955 w 596"/>
                <a:gd name="T1" fmla="*/ 592 h 666"/>
                <a:gd name="T2" fmla="*/ 724 w 596"/>
                <a:gd name="T3" fmla="*/ 549 h 666"/>
                <a:gd name="T4" fmla="*/ 0 w 596"/>
                <a:gd name="T5" fmla="*/ 464 h 666"/>
                <a:gd name="T6" fmla="*/ 437 w 596"/>
                <a:gd name="T7" fmla="*/ 357 h 666"/>
                <a:gd name="T8" fmla="*/ 3045 w 596"/>
                <a:gd name="T9" fmla="*/ 243 h 666"/>
                <a:gd name="T10" fmla="*/ 8273 w 596"/>
                <a:gd name="T11" fmla="*/ 137 h 666"/>
                <a:gd name="T12" fmla="*/ 17098 w 596"/>
                <a:gd name="T13" fmla="*/ 47 h 666"/>
                <a:gd name="T14" fmla="*/ 29671 w 596"/>
                <a:gd name="T15" fmla="*/ 2 h 666"/>
                <a:gd name="T16" fmla="*/ 45755 w 596"/>
                <a:gd name="T17" fmla="*/ 9 h 666"/>
                <a:gd name="T18" fmla="*/ 58208 w 596"/>
                <a:gd name="T19" fmla="*/ 108 h 666"/>
                <a:gd name="T20" fmla="*/ 66625 w 596"/>
                <a:gd name="T21" fmla="*/ 264 h 666"/>
                <a:gd name="T22" fmla="*/ 71045 w 596"/>
                <a:gd name="T23" fmla="*/ 458 h 666"/>
                <a:gd name="T24" fmla="*/ 71592 w 596"/>
                <a:gd name="T25" fmla="*/ 658 h 666"/>
                <a:gd name="T26" fmla="*/ 68126 w 596"/>
                <a:gd name="T27" fmla="*/ 843 h 666"/>
                <a:gd name="T28" fmla="*/ 60960 w 596"/>
                <a:gd name="T29" fmla="*/ 987 h 666"/>
                <a:gd name="T30" fmla="*/ 50152 w 596"/>
                <a:gd name="T31" fmla="*/ 1065 h 666"/>
                <a:gd name="T32" fmla="*/ 46798 w 596"/>
                <a:gd name="T33" fmla="*/ 1058 h 666"/>
                <a:gd name="T34" fmla="*/ 53071 w 596"/>
                <a:gd name="T35" fmla="*/ 992 h 666"/>
                <a:gd name="T36" fmla="*/ 57949 w 596"/>
                <a:gd name="T37" fmla="*/ 872 h 666"/>
                <a:gd name="T38" fmla="*/ 61305 w 596"/>
                <a:gd name="T39" fmla="*/ 728 h 666"/>
                <a:gd name="T40" fmla="*/ 62496 w 596"/>
                <a:gd name="T41" fmla="*/ 571 h 666"/>
                <a:gd name="T42" fmla="*/ 61776 w 596"/>
                <a:gd name="T43" fmla="*/ 414 h 666"/>
                <a:gd name="T44" fmla="*/ 58285 w 596"/>
                <a:gd name="T45" fmla="*/ 279 h 666"/>
                <a:gd name="T46" fmla="*/ 52067 w 596"/>
                <a:gd name="T47" fmla="*/ 180 h 666"/>
                <a:gd name="T48" fmla="*/ 41039 w 596"/>
                <a:gd name="T49" fmla="*/ 118 h 666"/>
                <a:gd name="T50" fmla="*/ 29598 w 596"/>
                <a:gd name="T51" fmla="*/ 97 h 666"/>
                <a:gd name="T52" fmla="*/ 20946 w 596"/>
                <a:gd name="T53" fmla="*/ 112 h 666"/>
                <a:gd name="T54" fmla="*/ 14576 w 596"/>
                <a:gd name="T55" fmla="*/ 161 h 666"/>
                <a:gd name="T56" fmla="*/ 10085 w 596"/>
                <a:gd name="T57" fmla="*/ 239 h 666"/>
                <a:gd name="T58" fmla="*/ 6864 w 596"/>
                <a:gd name="T59" fmla="*/ 331 h 666"/>
                <a:gd name="T60" fmla="*/ 4798 w 596"/>
                <a:gd name="T61" fmla="*/ 436 h 666"/>
                <a:gd name="T62" fmla="*/ 3370 w 596"/>
                <a:gd name="T63" fmla="*/ 54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93" name="Rectangle 45">
            <a:extLst>
              <a:ext uri="{FF2B5EF4-FFF2-40B4-BE49-F238E27FC236}">
                <a16:creationId xmlns:a16="http://schemas.microsoft.com/office/drawing/2014/main" id="{59327BDB-5D44-43B1-A697-4BA59AAB5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6A8F847D-983E-4A0C-AD8A-3EA88058D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3295" name="Rectangle 47">
            <a:extLst>
              <a:ext uri="{FF2B5EF4-FFF2-40B4-BE49-F238E27FC236}">
                <a16:creationId xmlns:a16="http://schemas.microsoft.com/office/drawing/2014/main" id="{0E0EEC73-6588-4EF2-A971-9DB9784E74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96" name="Rectangle 48">
            <a:extLst>
              <a:ext uri="{FF2B5EF4-FFF2-40B4-BE49-F238E27FC236}">
                <a16:creationId xmlns:a16="http://schemas.microsoft.com/office/drawing/2014/main" id="{A7B49FAE-F8E4-414F-9644-74E1CC473F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97" name="Rectangle 49">
            <a:extLst>
              <a:ext uri="{FF2B5EF4-FFF2-40B4-BE49-F238E27FC236}">
                <a16:creationId xmlns:a16="http://schemas.microsoft.com/office/drawing/2014/main" id="{19E741F8-C951-44FF-BB96-2EFF4619FC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580EEAE-023E-425A-A724-B1FBFA90CE2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>
            <a:extLst>
              <a:ext uri="{FF2B5EF4-FFF2-40B4-BE49-F238E27FC236}">
                <a16:creationId xmlns:a16="http://schemas.microsoft.com/office/drawing/2014/main" id="{6599E1AC-E27C-4577-B4A1-956AB444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4495800"/>
            <a:ext cx="5257800" cy="76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ru-RU" sz="2800"/>
              <a:t>Василь Шубчинський, завідувач відділу екології та природоохоронної роботи ДОЕНЦ</a:t>
            </a:r>
            <a:endParaRPr lang="ru-RU" altLang="ru-RU" sz="2800"/>
          </a:p>
        </p:txBody>
      </p:sp>
      <p:pic>
        <p:nvPicPr>
          <p:cNvPr id="4099" name="Picture 732">
            <a:extLst>
              <a:ext uri="{FF2B5EF4-FFF2-40B4-BE49-F238E27FC236}">
                <a16:creationId xmlns:a16="http://schemas.microsoft.com/office/drawing/2014/main" id="{2067CC03-1981-4538-9F7A-AEA57DFA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09600"/>
            <a:ext cx="9156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hape 23">
            <a:extLst>
              <a:ext uri="{FF2B5EF4-FFF2-40B4-BE49-F238E27FC236}">
                <a16:creationId xmlns:a16="http://schemas.microsoft.com/office/drawing/2014/main" id="{2C9AE1F1-456B-48CC-B185-B1016F17BEE0}"/>
              </a:ext>
            </a:extLst>
          </p:cNvPr>
          <p:cNvSpPr txBox="1">
            <a:spLocks/>
          </p:cNvSpPr>
          <p:nvPr/>
        </p:nvSpPr>
        <p:spPr bwMode="auto">
          <a:xfrm>
            <a:off x="-12700" y="-39688"/>
            <a:ext cx="9156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r>
              <a:rPr lang="ru-RU" altLang="uk-UA" sz="24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ДОНЕЦЬКИЙ ОБЛАСНИЙ ЕКОЛОГО-НАТУРАЛІСТИЧНИЙ ЦЕНТР</a:t>
            </a:r>
          </a:p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endParaRPr lang="ru-RU" altLang="uk-UA" sz="2400" b="1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endParaRPr lang="ru-RU" altLang="uk-UA" sz="2000" b="1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endParaRPr lang="ru-RU" altLang="uk-UA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endParaRPr lang="ru-RU" altLang="uk-UA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r>
              <a:rPr lang="uk-UA" altLang="uk-UA" sz="3600" b="1">
                <a:solidFill>
                  <a:srgbClr val="00B050"/>
                </a:solidFill>
                <a:latin typeface="Calibri" panose="020F0502020204030204" pitchFamily="34" charset="0"/>
              </a:rPr>
              <a:t>Інтегрована науково-дослідницька та проєктна діяльність з використанням елементів </a:t>
            </a:r>
            <a:r>
              <a:rPr lang="ru-RU" altLang="uk-UA" sz="3600" b="1">
                <a:solidFill>
                  <a:srgbClr val="00B050"/>
                </a:solidFill>
                <a:latin typeface="Calibri" panose="020F0502020204030204" pitchFamily="34" charset="0"/>
              </a:rPr>
              <a:t>STEM</a:t>
            </a:r>
            <a:r>
              <a:rPr lang="uk-UA" altLang="uk-UA" sz="3600" b="1">
                <a:solidFill>
                  <a:srgbClr val="00B050"/>
                </a:solidFill>
                <a:latin typeface="Calibri" panose="020F0502020204030204" pitchFamily="34" charset="0"/>
              </a:rPr>
              <a:t>/</a:t>
            </a:r>
            <a:r>
              <a:rPr lang="ru-RU" altLang="uk-UA" sz="3600" b="1">
                <a:solidFill>
                  <a:srgbClr val="00B050"/>
                </a:solidFill>
                <a:latin typeface="Calibri" panose="020F0502020204030204" pitchFamily="34" charset="0"/>
              </a:rPr>
              <a:t>STEAM</a:t>
            </a:r>
            <a:r>
              <a:rPr lang="uk-UA" altLang="uk-UA" sz="3600" b="1">
                <a:solidFill>
                  <a:srgbClr val="00B050"/>
                </a:solidFill>
                <a:latin typeface="Calibri" panose="020F0502020204030204" pitchFamily="34" charset="0"/>
              </a:rPr>
              <a:t>/</a:t>
            </a:r>
            <a:r>
              <a:rPr lang="ru-RU" altLang="uk-UA" sz="3600" b="1">
                <a:solidFill>
                  <a:srgbClr val="00B050"/>
                </a:solidFill>
                <a:latin typeface="Calibri" panose="020F0502020204030204" pitchFamily="34" charset="0"/>
              </a:rPr>
              <a:t>STREAM</a:t>
            </a:r>
            <a:r>
              <a:rPr lang="uk-UA" altLang="uk-UA" sz="3600" b="1">
                <a:solidFill>
                  <a:srgbClr val="00B050"/>
                </a:solidFill>
                <a:latin typeface="Calibri" panose="020F0502020204030204" pitchFamily="34" charset="0"/>
              </a:rPr>
              <a:t>-освіти</a:t>
            </a:r>
            <a:endParaRPr lang="ru-RU" altLang="uk-UA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br>
              <a:rPr lang="ru-RU" altLang="uk-UA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br>
              <a:rPr lang="ru-RU" altLang="uk-UA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br>
              <a:rPr lang="ru-RU" altLang="uk-UA" sz="2800">
                <a:solidFill>
                  <a:srgbClr val="6A9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br>
              <a:rPr lang="ru-RU" altLang="uk-UA" sz="20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br>
              <a:rPr lang="ru-RU" altLang="uk-UA" sz="20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ru-RU" altLang="uk-UA" sz="2000" b="1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6A9121"/>
              </a:buClr>
              <a:buSzPct val="25000"/>
              <a:buFont typeface="Trebuchet MS" panose="020B0603020202020204" pitchFamily="34" charset="0"/>
              <a:buNone/>
            </a:pPr>
            <a:r>
              <a:rPr lang="ru-RU" altLang="uk-UA" sz="20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КРАМАТОРСЬК 2024</a:t>
            </a:r>
          </a:p>
        </p:txBody>
      </p:sp>
      <p:pic>
        <p:nvPicPr>
          <p:cNvPr id="4101" name="Рисунок 10" descr="C:\Users\IGRNKLV228\Downloads\LOGO EKOLOGIA-1.jpg">
            <a:extLst>
              <a:ext uri="{FF2B5EF4-FFF2-40B4-BE49-F238E27FC236}">
                <a16:creationId xmlns:a16="http://schemas.microsoft.com/office/drawing/2014/main" id="{976115B8-8CDE-4854-8014-3EA5E184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14800"/>
            <a:ext cx="3905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00">
            <a:extLst>
              <a:ext uri="{FF2B5EF4-FFF2-40B4-BE49-F238E27FC236}">
                <a16:creationId xmlns:a16="http://schemas.microsoft.com/office/drawing/2014/main" id="{9BA562B3-3B18-4AAB-9636-E8424D12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Гарна картинка дякую за увагу на фоні прапору України">
            <a:extLst>
              <a:ext uri="{FF2B5EF4-FFF2-40B4-BE49-F238E27FC236}">
                <a16:creationId xmlns:a16="http://schemas.microsoft.com/office/drawing/2014/main" id="{559FEE24-F28C-4765-86BF-02A5651B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44">
            <a:extLst>
              <a:ext uri="{FF2B5EF4-FFF2-40B4-BE49-F238E27FC236}">
                <a16:creationId xmlns:a16="http://schemas.microsoft.com/office/drawing/2014/main" id="{25868C75-8544-4A0E-9DE2-F878D2DCD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uk-UA" sz="4400" b="1">
                <a:solidFill>
                  <a:srgbClr val="FFC000"/>
                </a:solidFill>
                <a:latin typeface="Trebuchet MS" panose="020B0603020202020204" pitchFamily="34" charset="0"/>
              </a:rPr>
              <a:t>STEM/STEAM/STREAM=ІНТЕГРАЦІЯ</a:t>
            </a:r>
            <a:endParaRPr lang="uk-UA" altLang="uk-UA" sz="44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6653">
            <a:extLst>
              <a:ext uri="{FF2B5EF4-FFF2-40B4-BE49-F238E27FC236}">
                <a16:creationId xmlns:a16="http://schemas.microsoft.com/office/drawing/2014/main" id="{454D3FE1-4A74-4F09-AB9E-43A73278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24000"/>
            <a:ext cx="1905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50">
            <a:extLst>
              <a:ext uri="{FF2B5EF4-FFF2-40B4-BE49-F238E27FC236}">
                <a16:creationId xmlns:a16="http://schemas.microsoft.com/office/drawing/2014/main" id="{06C3C2E9-EABB-4833-B074-400E4B8B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1938"/>
            <a:ext cx="17653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uk-UA" sz="2400" b="1">
                <a:solidFill>
                  <a:srgbClr val="00B050"/>
                </a:solidFill>
                <a:latin typeface="Trebuchet MS" panose="020B0603020202020204" pitchFamily="34" charset="0"/>
              </a:rPr>
              <a:t>Природничі</a:t>
            </a:r>
            <a:r>
              <a:rPr lang="en-US" altLang="uk-UA" sz="2400" b="1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uk-UA" altLang="uk-UA" sz="2400" b="1">
                <a:solidFill>
                  <a:srgbClr val="00B050"/>
                </a:solidFill>
                <a:latin typeface="Trebuchet MS" panose="020B0603020202020204" pitchFamily="34" charset="0"/>
              </a:rPr>
              <a:t>науки </a:t>
            </a:r>
            <a:endParaRPr lang="uk-UA" altLang="uk-UA" sz="24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5" name="Picture 6653">
            <a:extLst>
              <a:ext uri="{FF2B5EF4-FFF2-40B4-BE49-F238E27FC236}">
                <a16:creationId xmlns:a16="http://schemas.microsoft.com/office/drawing/2014/main" id="{1A29055E-4596-4EA4-AA69-11E6B250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31938"/>
            <a:ext cx="20066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557">
            <a:extLst>
              <a:ext uri="{FF2B5EF4-FFF2-40B4-BE49-F238E27FC236}">
                <a16:creationId xmlns:a16="http://schemas.microsoft.com/office/drawing/2014/main" id="{49168A9E-CCAD-4CC0-885E-187A0FF3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1531938"/>
            <a:ext cx="210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uk-UA" sz="2400" b="1">
                <a:solidFill>
                  <a:srgbClr val="FF0000"/>
                </a:solidFill>
                <a:latin typeface="Trebuchet MS" panose="020B0603020202020204" pitchFamily="34" charset="0"/>
              </a:rPr>
              <a:t>Т</a:t>
            </a:r>
            <a:r>
              <a:rPr lang="uk-UA" altLang="uk-UA" sz="2800" b="1">
                <a:solidFill>
                  <a:srgbClr val="FF0000"/>
                </a:solidFill>
                <a:latin typeface="Trebuchet MS" panose="020B0603020202020204" pitchFamily="34" charset="0"/>
              </a:rPr>
              <a:t>ехнології</a:t>
            </a:r>
            <a:endParaRPr lang="uk-UA" altLang="uk-UA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7" name="Picture 6654">
            <a:extLst>
              <a:ext uri="{FF2B5EF4-FFF2-40B4-BE49-F238E27FC236}">
                <a16:creationId xmlns:a16="http://schemas.microsoft.com/office/drawing/2014/main" id="{21FAF6DE-1864-4926-8743-D40FAD8C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524000"/>
            <a:ext cx="1833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655">
            <a:extLst>
              <a:ext uri="{FF2B5EF4-FFF2-40B4-BE49-F238E27FC236}">
                <a16:creationId xmlns:a16="http://schemas.microsoft.com/office/drawing/2014/main" id="{4E7ECC1F-5E77-4F9C-A532-AF4246E1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524000"/>
            <a:ext cx="1617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70">
            <a:extLst>
              <a:ext uri="{FF2B5EF4-FFF2-40B4-BE49-F238E27FC236}">
                <a16:creationId xmlns:a16="http://schemas.microsoft.com/office/drawing/2014/main" id="{4E466146-6128-4B04-A7D7-87D323B6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1371600"/>
            <a:ext cx="19177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uk-UA" sz="2400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130" name="Picture 6656">
            <a:extLst>
              <a:ext uri="{FF2B5EF4-FFF2-40B4-BE49-F238E27FC236}">
                <a16:creationId xmlns:a16="http://schemas.microsoft.com/office/drawing/2014/main" id="{9B2417F3-2180-4762-AB9C-2B639155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524000"/>
            <a:ext cx="1984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576">
            <a:extLst>
              <a:ext uri="{FF2B5EF4-FFF2-40B4-BE49-F238E27FC236}">
                <a16:creationId xmlns:a16="http://schemas.microsoft.com/office/drawing/2014/main" id="{953F02A0-1976-45DA-8E77-B38F537C2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338" y="1325563"/>
            <a:ext cx="199866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uk-UA" sz="2800" b="1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uk-UA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32" name="Picture 1823">
            <a:extLst>
              <a:ext uri="{FF2B5EF4-FFF2-40B4-BE49-F238E27FC236}">
                <a16:creationId xmlns:a16="http://schemas.microsoft.com/office/drawing/2014/main" id="{233BBE2C-B1DF-4DDD-B304-F86090D9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674938"/>
            <a:ext cx="9144001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Прямоугольник 28">
            <a:extLst>
              <a:ext uri="{FF2B5EF4-FFF2-40B4-BE49-F238E27FC236}">
                <a16:creationId xmlns:a16="http://schemas.microsoft.com/office/drawing/2014/main" id="{C3A92359-CD88-4975-8593-2D2A736C8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проєкт-наука (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 + технології (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 + інженерія (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 + математика (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), для 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-проєкту до формули ще додаємо мистецтво (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), до 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-проєкту включається читання та письмо (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134" name="Прямоугольник 1">
            <a:extLst>
              <a:ext uri="{FF2B5EF4-FFF2-40B4-BE49-F238E27FC236}">
                <a16:creationId xmlns:a16="http://schemas.microsoft.com/office/drawing/2014/main" id="{4A8EE7A3-62D9-4C02-A4B5-C15D41EE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1524000"/>
            <a:ext cx="1960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uk-UA" sz="2800" b="1">
                <a:solidFill>
                  <a:srgbClr val="10181C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Інженерія</a:t>
            </a:r>
            <a:endParaRPr lang="uk-UA" altLang="uk-UA" sz="2800">
              <a:solidFill>
                <a:srgbClr val="1018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Прямоугольник 2">
            <a:extLst>
              <a:ext uri="{FF2B5EF4-FFF2-40B4-BE49-F238E27FC236}">
                <a16:creationId xmlns:a16="http://schemas.microsoft.com/office/drawing/2014/main" id="{40976F53-5D80-4CA9-BE63-A8D8DFB4C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533400"/>
            <a:ext cx="22225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uk-UA" sz="2400" b="1">
                <a:solidFill>
                  <a:srgbClr val="0070C0"/>
                </a:solidFill>
                <a:latin typeface="Trebuchet MS" panose="020B0603020202020204" pitchFamily="34" charset="0"/>
              </a:rPr>
              <a:t>         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uk-UA" sz="2400" b="1">
                <a:solidFill>
                  <a:srgbClr val="0070C0"/>
                </a:solidFill>
                <a:latin typeface="Trebuchet MS" panose="020B0603020202020204" pitchFamily="34" charset="0"/>
              </a:rPr>
              <a:t>         Мистецтво,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uk-UA" sz="2400" b="1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читання та письмо</a:t>
            </a:r>
            <a:endParaRPr lang="uk-UA" altLang="uk-UA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BE1A8EB-67D2-4984-894D-16256EE6600A}"/>
              </a:ext>
            </a:extLst>
          </p:cNvPr>
          <p:cNvSpPr/>
          <p:nvPr/>
        </p:nvSpPr>
        <p:spPr>
          <a:xfrm>
            <a:off x="5386388" y="1176338"/>
            <a:ext cx="1971675" cy="882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altLang="uk-UA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   </a:t>
            </a:r>
            <a:r>
              <a:rPr lang="uk-UA" altLang="uk-UA" sz="2400" b="1" dirty="0">
                <a:solidFill>
                  <a:schemeClr val="accent5">
                    <a:lumMod val="25000"/>
                  </a:schemeClr>
                </a:solidFill>
                <a:latin typeface="Trebuchet MS" panose="020B0603020202020204" pitchFamily="34" charset="0"/>
              </a:rPr>
              <a:t>Математика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>
            <a:extLst>
              <a:ext uri="{FF2B5EF4-FFF2-40B4-BE49-F238E27FC236}">
                <a16:creationId xmlns:a16="http://schemas.microsoft.com/office/drawing/2014/main" id="{523A821B-513D-4F10-AB2B-678663AC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 напрямом розвитку позашкільної освіти є </a:t>
            </a:r>
            <a:r>
              <a:rPr lang="ru-RU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  <a:r>
              <a:rPr lang="ru-RU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  <a:r>
              <a:rPr lang="ru-RU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-орієнтований підхід </a:t>
            </a:r>
            <a:r>
              <a:rPr lang="uk-UA" altLang="uk-UA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популяризації інженерних, гуманітарних і </a:t>
            </a:r>
            <a:r>
              <a:rPr lang="en-US" altLang="uk-UA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uk-UA" altLang="uk-UA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-професій серед молоді, підвищенню поінформованості можливої професійної кар’єри, формуванню стійкої мотивації до науково-дослідницької та проєктної діяльності.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проєктів передбачає інтегровану науково-дослідницьку і творчу діяльність вихованців, спрямовану на отримання самостійних результатів за допомогою наукового керівника-ментора (можливо не одного). Здобувачі освіти </a:t>
            </a:r>
            <a:r>
              <a:rPr lang="ru-RU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або разом з науковим керівником обирають форму презентації та захисту отриманих результатів. Для формування і перевірки предметних знань, умінь та навичок необхідно спиратися на систему інтегрованих завдань  змодельованих  життєвими ситуаціями 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(таблиця 1). 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8">
            <a:extLst>
              <a:ext uri="{FF2B5EF4-FFF2-40B4-BE49-F238E27FC236}">
                <a16:creationId xmlns:a16="http://schemas.microsoft.com/office/drawing/2014/main" id="{CFA8F73D-90B6-49FD-BE41-FD283D0FA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1. Основні складові науково-дослідницького </a:t>
            </a:r>
            <a:r>
              <a:rPr lang="ru-RU" altLang="uk-U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uk-UA" altLang="uk-U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  <a:r>
              <a:rPr lang="ru-RU" altLang="uk-U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uk-UA" altLang="uk-U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  <a:r>
              <a:rPr lang="ru-RU" altLang="uk-U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lang="uk-UA" altLang="uk-UA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-проєкту</a:t>
            </a:r>
            <a:endParaRPr lang="uk-UA" altLang="uk-UA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1231678-77E3-4A5A-A3BE-D3C3E91E952D}"/>
              </a:ext>
            </a:extLst>
          </p:cNvPr>
          <p:cNvGraphicFramePr>
            <a:graphicFrameLocks noGrp="1"/>
          </p:cNvGraphicFramePr>
          <p:nvPr/>
        </p:nvGraphicFramePr>
        <p:xfrm>
          <a:off x="0" y="312738"/>
          <a:ext cx="9144000" cy="786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</a:rPr>
                        <a:t>Позначення складових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uk-UA" sz="1800" dirty="0"/>
                    </a:p>
                  </a:txBody>
                  <a:tcPr marL="31240" marR="9244" marT="3985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effectLst/>
                        </a:rPr>
                        <a:t>Зміст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uk-UA" sz="1800" dirty="0"/>
                    </a:p>
                  </a:txBody>
                  <a:tcPr marL="31240" marR="9244" marT="3985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  <a:ea typeface="+mn-ea"/>
                        </a:rPr>
                        <a:t>Методи</a:t>
                      </a:r>
                      <a:r>
                        <a:rPr lang="uk-UA" sz="2400" baseline="0" dirty="0">
                          <a:effectLst/>
                          <a:latin typeface="+mn-lt"/>
                          <a:ea typeface="+mn-ea"/>
                        </a:rPr>
                        <a:t> реалізації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S (</a:t>
                      </a:r>
                      <a:r>
                        <a:rPr lang="ru-RU" sz="1600" dirty="0" err="1">
                          <a:effectLst/>
                        </a:rPr>
                        <a:t>Science</a:t>
                      </a:r>
                      <a:r>
                        <a:rPr lang="ru-RU" sz="1600" dirty="0">
                          <a:effectLst/>
                        </a:rPr>
                        <a:t> - наука)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Г</a:t>
                      </a:r>
                      <a:r>
                        <a:rPr lang="ru-RU" sz="1400" b="1" dirty="0" err="1">
                          <a:effectLst/>
                        </a:rPr>
                        <a:t>оворить</a:t>
                      </a:r>
                      <a:r>
                        <a:rPr lang="ru-RU" sz="1400" b="1" dirty="0">
                          <a:effectLst/>
                        </a:rPr>
                        <a:t> про те як </a:t>
                      </a:r>
                      <a:r>
                        <a:rPr lang="ru-RU" sz="1400" b="1" dirty="0" err="1">
                          <a:effectLst/>
                        </a:rPr>
                        <a:t>влаштований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світ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чому</a:t>
                      </a:r>
                      <a:r>
                        <a:rPr lang="ru-RU" sz="1400" b="1" dirty="0">
                          <a:effectLst/>
                        </a:rPr>
                        <a:t> так </a:t>
                      </a:r>
                      <a:r>
                        <a:rPr lang="ru-RU" sz="1400" b="1" dirty="0" err="1">
                          <a:effectLst/>
                        </a:rPr>
                        <a:t>відбувається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науковий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підхід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експерименти</a:t>
                      </a:r>
                      <a:r>
                        <a:rPr lang="uk-UA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інтегр</a:t>
                      </a:r>
                      <a:r>
                        <a:rPr lang="uk-UA" sz="1400" b="1" dirty="0" err="1">
                          <a:effectLst/>
                        </a:rPr>
                        <a:t>оване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вивчення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природних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процесів</a:t>
                      </a:r>
                      <a:r>
                        <a:rPr lang="ru-RU" sz="1400" b="1" dirty="0">
                          <a:effectLst/>
                        </a:rPr>
                        <a:t> у </a:t>
                      </a:r>
                      <a:r>
                        <a:rPr lang="ru-RU" sz="1400" b="1" dirty="0" err="1">
                          <a:effectLst/>
                        </a:rPr>
                        <a:t>всьому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їх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взаємозв'язку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Підібрати які наукові питання розглянути, вибір наукових термінів та дослідницької бази необхідних експериментів для </a:t>
                      </a:r>
                      <a:r>
                        <a:rPr lang="uk-UA" sz="1400" b="1" dirty="0" err="1">
                          <a:effectLst/>
                        </a:rPr>
                        <a:t>підтвердженння</a:t>
                      </a:r>
                      <a:r>
                        <a:rPr lang="uk-UA" sz="1400" b="1" dirty="0">
                          <a:effectLst/>
                        </a:rPr>
                        <a:t>  висунутих гіпотез або їх спростування.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T (</a:t>
                      </a:r>
                      <a:r>
                        <a:rPr lang="ru-RU" sz="1600" dirty="0" err="1">
                          <a:effectLst/>
                        </a:rPr>
                        <a:t>Technology</a:t>
                      </a: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dirty="0" err="1">
                          <a:effectLst/>
                        </a:rPr>
                        <a:t>технології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</a:t>
                      </a:r>
                      <a:r>
                        <a:rPr lang="ru-RU" sz="1400" b="1" dirty="0" err="1">
                          <a:effectLst/>
                        </a:rPr>
                        <a:t>ояснює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що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відбувається</a:t>
                      </a:r>
                      <a:r>
                        <a:rPr lang="ru-RU" sz="1400" b="1" dirty="0">
                          <a:effectLst/>
                        </a:rPr>
                        <a:t> коли наука </a:t>
                      </a:r>
                      <a:r>
                        <a:rPr lang="ru-RU" sz="1400" b="1" dirty="0" err="1">
                          <a:effectLst/>
                        </a:rPr>
                        <a:t>застосовуєть</a:t>
                      </a:r>
                      <a:r>
                        <a:rPr lang="uk-UA" sz="1400" b="1" dirty="0">
                          <a:effectLst/>
                        </a:rPr>
                        <a:t>ся</a:t>
                      </a:r>
                      <a:r>
                        <a:rPr lang="ru-RU" sz="1400" b="1" dirty="0">
                          <a:effectLst/>
                        </a:rPr>
                        <a:t> у </a:t>
                      </a:r>
                      <a:r>
                        <a:rPr lang="ru-RU" sz="1400" b="1" dirty="0" err="1">
                          <a:effectLst/>
                        </a:rPr>
                        <a:t>повсякденному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uk-UA" sz="1400" b="1" dirty="0">
                          <a:effectLst/>
                        </a:rPr>
                        <a:t>житті</a:t>
                      </a:r>
                      <a:r>
                        <a:rPr lang="ru-RU" sz="1400" b="1" dirty="0">
                          <a:effectLst/>
                        </a:rPr>
                        <a:t> на </a:t>
                      </a:r>
                      <a:r>
                        <a:rPr lang="ru-RU" sz="1400" b="1" dirty="0" err="1">
                          <a:effectLst/>
                        </a:rPr>
                        <a:t>основі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технологічних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uk-UA" sz="1400" b="1" dirty="0">
                          <a:effectLst/>
                        </a:rPr>
                        <a:t>прийомів.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О</a:t>
                      </a:r>
                      <a:r>
                        <a:rPr lang="ru-RU" sz="1400" b="1" dirty="0" err="1">
                          <a:effectLst/>
                        </a:rPr>
                        <a:t>птимальна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технологія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виготовлення</a:t>
                      </a:r>
                      <a:r>
                        <a:rPr lang="ru-RU" sz="1400" b="1" dirty="0">
                          <a:effectLst/>
                        </a:rPr>
                        <a:t> моделей/ </a:t>
                      </a:r>
                      <a:r>
                        <a:rPr lang="ru-RU" sz="1400" b="1" dirty="0" err="1">
                          <a:effectLst/>
                        </a:rPr>
                        <a:t>моделі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вибір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моделі</a:t>
                      </a:r>
                      <a:r>
                        <a:rPr lang="ru-RU" sz="1400" b="1" dirty="0">
                          <a:effectLst/>
                        </a:rPr>
                        <a:t> для практичного </a:t>
                      </a:r>
                      <a:r>
                        <a:rPr lang="ru-RU" sz="1400" b="1" dirty="0" err="1">
                          <a:effectLst/>
                        </a:rPr>
                        <a:t>застосування</a:t>
                      </a:r>
                      <a:r>
                        <a:rPr lang="ru-RU" sz="1400" b="1" dirty="0">
                          <a:effectLst/>
                        </a:rPr>
                        <a:t> у реальном</a:t>
                      </a:r>
                      <a:r>
                        <a:rPr lang="uk-UA" sz="1400" b="1" dirty="0">
                          <a:effectLst/>
                        </a:rPr>
                        <a:t>у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житті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виованців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E (</a:t>
                      </a:r>
                      <a:r>
                        <a:rPr lang="ru-RU" sz="1600" dirty="0" err="1">
                          <a:effectLst/>
                        </a:rPr>
                        <a:t>Engineering</a:t>
                      </a:r>
                      <a:r>
                        <a:rPr lang="ru-RU" sz="1600" dirty="0">
                          <a:effectLst/>
                        </a:rPr>
                        <a:t> - </a:t>
                      </a:r>
                      <a:r>
                        <a:rPr lang="ru-RU" sz="1600" dirty="0" err="1">
                          <a:effectLst/>
                        </a:rPr>
                        <a:t>інженерія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І</a:t>
                      </a:r>
                      <a:r>
                        <a:rPr lang="ru-RU" sz="1400" b="1" dirty="0" err="1">
                          <a:effectLst/>
                        </a:rPr>
                        <a:t>нженерний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підхід</a:t>
                      </a:r>
                      <a:r>
                        <a:rPr lang="ru-RU" sz="1400" b="1" dirty="0">
                          <a:effectLst/>
                        </a:rPr>
                        <a:t> до </a:t>
                      </a:r>
                      <a:r>
                        <a:rPr lang="ru-RU" sz="1400" b="1" dirty="0" err="1">
                          <a:effectLst/>
                        </a:rPr>
                        <a:t>винаходу</a:t>
                      </a:r>
                      <a:r>
                        <a:rPr lang="ru-RU" sz="1400" b="1" dirty="0">
                          <a:effectLst/>
                        </a:rPr>
                        <a:t> (прототипу). </a:t>
                      </a:r>
                      <a:r>
                        <a:rPr lang="ru-RU" sz="1400" b="1" dirty="0" err="1">
                          <a:effectLst/>
                        </a:rPr>
                        <a:t>застосування</a:t>
                      </a:r>
                      <a:r>
                        <a:rPr lang="ru-RU" sz="1400" b="1" dirty="0">
                          <a:effectLst/>
                        </a:rPr>
                        <a:t> науки, </a:t>
                      </a:r>
                      <a:r>
                        <a:rPr lang="ru-RU" sz="1400" b="1" dirty="0" err="1">
                          <a:effectLst/>
                        </a:rPr>
                        <a:t>техніки</a:t>
                      </a:r>
                      <a:r>
                        <a:rPr lang="ru-RU" sz="1400" b="1" dirty="0">
                          <a:effectLst/>
                        </a:rPr>
                        <a:t> та математики для </a:t>
                      </a:r>
                      <a:r>
                        <a:rPr lang="ru-RU" sz="1400" b="1" dirty="0" err="1">
                          <a:effectLst/>
                        </a:rPr>
                        <a:t>вирішення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практичних</a:t>
                      </a:r>
                      <a:r>
                        <a:rPr lang="ru-RU" sz="1400" b="1" dirty="0">
                          <a:effectLst/>
                        </a:rPr>
                        <a:t> проблем, </a:t>
                      </a:r>
                      <a:r>
                        <a:rPr lang="ru-RU" sz="1400" b="1" dirty="0" err="1">
                          <a:effectLst/>
                        </a:rPr>
                        <a:t>інженерний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підхід</a:t>
                      </a:r>
                      <a:r>
                        <a:rPr lang="uk-UA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Комбінування з отриманням ефективних рішень, вибір матеріалів, інструментів, технологій виготовлення зразків, проведення випробувань, внесення змін в модель для необхідної результативності.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M (</a:t>
                      </a:r>
                      <a:r>
                        <a:rPr lang="ru-RU" sz="1600" dirty="0" err="1">
                          <a:effectLst/>
                        </a:rPr>
                        <a:t>Mathematics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uk-UA" sz="16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математика)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Організовує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упорядковує</a:t>
                      </a:r>
                      <a:r>
                        <a:rPr lang="ru-RU" sz="1400" b="1" dirty="0">
                          <a:effectLst/>
                        </a:rPr>
                        <a:t> та </a:t>
                      </a:r>
                      <a:r>
                        <a:rPr lang="ru-RU" sz="1400" b="1" dirty="0" err="1">
                          <a:effectLst/>
                        </a:rPr>
                        <a:t>оптимізує</a:t>
                      </a:r>
                      <a:r>
                        <a:rPr lang="ru-RU" sz="1400" b="1" dirty="0">
                          <a:effectLst/>
                        </a:rPr>
                        <a:t> наше </a:t>
                      </a:r>
                      <a:r>
                        <a:rPr lang="ru-RU" sz="1400" b="1" dirty="0" err="1">
                          <a:effectLst/>
                        </a:rPr>
                        <a:t>мислення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вимірювання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розрахунки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Р</a:t>
                      </a:r>
                      <a:r>
                        <a:rPr lang="ru-RU" sz="1400" b="1" dirty="0" err="1">
                          <a:effectLst/>
                        </a:rPr>
                        <a:t>озрахунки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матеріалів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вартості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проєкту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економічної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вигоди</a:t>
                      </a:r>
                      <a:r>
                        <a:rPr lang="ru-RU" sz="1400" b="1" dirty="0">
                          <a:effectLst/>
                        </a:rPr>
                        <a:t> при </a:t>
                      </a:r>
                      <a:r>
                        <a:rPr lang="ru-RU" sz="1400" b="1" dirty="0" err="1">
                          <a:effectLst/>
                        </a:rPr>
                        <a:t>реалізії</a:t>
                      </a:r>
                      <a:r>
                        <a:rPr lang="ru-RU" sz="1400" b="1" dirty="0">
                          <a:effectLst/>
                        </a:rPr>
                        <a:t> в реальному </a:t>
                      </a:r>
                      <a:r>
                        <a:rPr lang="ru-RU" sz="1400" b="1" dirty="0" err="1">
                          <a:effectLst/>
                        </a:rPr>
                        <a:t>житті</a:t>
                      </a:r>
                      <a:r>
                        <a:rPr lang="uk-UA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A (</a:t>
                      </a:r>
                      <a:r>
                        <a:rPr lang="ru-RU" sz="1600" dirty="0" err="1">
                          <a:effectLst/>
                        </a:rPr>
                        <a:t>Arts</a:t>
                      </a: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dirty="0" err="1">
                          <a:effectLst/>
                        </a:rPr>
                        <a:t>Мистецтво</a:t>
                      </a:r>
                      <a:r>
                        <a:rPr lang="ru-RU" sz="1600" dirty="0">
                          <a:effectLst/>
                        </a:rPr>
                        <a:t> )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Особистий е</a:t>
                      </a:r>
                      <a:r>
                        <a:rPr lang="ru-RU" sz="1400" b="1" dirty="0" err="1">
                          <a:effectLst/>
                        </a:rPr>
                        <a:t>моційний</a:t>
                      </a:r>
                      <a:r>
                        <a:rPr lang="ru-RU" sz="1400" b="1" dirty="0">
                          <a:effectLst/>
                        </a:rPr>
                        <a:t> продукт </a:t>
                      </a:r>
                      <a:r>
                        <a:rPr lang="uk-UA" sz="1400" b="1" dirty="0" err="1">
                          <a:effectLst/>
                        </a:rPr>
                        <a:t>досліджуємого</a:t>
                      </a:r>
                      <a:r>
                        <a:rPr lang="uk-UA" sz="1400" b="1" dirty="0">
                          <a:effectLst/>
                        </a:rPr>
                        <a:t> арт-</a:t>
                      </a:r>
                      <a:r>
                        <a:rPr lang="ru-RU" sz="1400" b="1" dirty="0" err="1">
                          <a:effectLst/>
                        </a:rPr>
                        <a:t>об’єкту</a:t>
                      </a:r>
                      <a:r>
                        <a:rPr lang="ru-RU" sz="1400" b="1" dirty="0">
                          <a:effectLst/>
                        </a:rPr>
                        <a:t>, дизайн </a:t>
                      </a:r>
                      <a:r>
                        <a:rPr lang="uk-UA" sz="1400" b="1" dirty="0">
                          <a:effectLst/>
                        </a:rPr>
                        <a:t>та </a:t>
                      </a:r>
                      <a:r>
                        <a:rPr lang="uk-UA" sz="1400" b="1" dirty="0" err="1">
                          <a:effectLst/>
                        </a:rPr>
                        <a:t>редизайн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отриманого</a:t>
                      </a:r>
                      <a:r>
                        <a:rPr lang="ru-RU" sz="1400" b="1" dirty="0">
                          <a:effectLst/>
                        </a:rPr>
                        <a:t> продукту </a:t>
                      </a:r>
                      <a:r>
                        <a:rPr lang="uk-UA" sz="1400" b="1" dirty="0">
                          <a:effectLst/>
                        </a:rPr>
                        <a:t>як </a:t>
                      </a:r>
                      <a:r>
                        <a:rPr lang="ru-RU" sz="1400" b="1" dirty="0" err="1">
                          <a:effectLst/>
                        </a:rPr>
                        <a:t>витвор</a:t>
                      </a:r>
                      <a:r>
                        <a:rPr lang="uk-UA" sz="1400" b="1" dirty="0">
                          <a:effectLst/>
                        </a:rPr>
                        <a:t>у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мистецтва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</a:t>
                      </a:r>
                      <a:r>
                        <a:rPr lang="ru-RU" sz="1400" b="1" dirty="0" err="1">
                          <a:effectLst/>
                        </a:rPr>
                        <a:t>ромисловий</a:t>
                      </a:r>
                      <a:r>
                        <a:rPr lang="ru-RU" sz="1400" b="1" dirty="0">
                          <a:effectLst/>
                        </a:rPr>
                        <a:t> дизайн, </a:t>
                      </a:r>
                      <a:r>
                        <a:rPr lang="ru-RU" sz="1400" b="1" dirty="0" err="1">
                          <a:effectLst/>
                        </a:rPr>
                        <a:t>архітектура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індустріальна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естетика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застосування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законів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мистецва</a:t>
                      </a:r>
                      <a:r>
                        <a:rPr lang="ru-RU" sz="1400" b="1" dirty="0">
                          <a:effectLst/>
                        </a:rPr>
                        <a:t> при </a:t>
                      </a:r>
                      <a:r>
                        <a:rPr lang="ru-RU" sz="1400" b="1" dirty="0" err="1">
                          <a:effectLst/>
                        </a:rPr>
                        <a:t>виготовленні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моделі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тощо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 (</a:t>
                      </a:r>
                      <a:r>
                        <a:rPr lang="en-US" sz="1600" dirty="0" err="1">
                          <a:effectLst/>
                        </a:rPr>
                        <a:t>Reading+WRiti</a:t>
                      </a:r>
                      <a:r>
                        <a:rPr lang="en-US" sz="1600" dirty="0">
                          <a:effectLst/>
                        </a:rPr>
                        <a:t> ng - </a:t>
                      </a:r>
                      <a:r>
                        <a:rPr lang="ru-RU" sz="1600" dirty="0" err="1">
                          <a:effectLst/>
                        </a:rPr>
                        <a:t>читання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письмо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</a:t>
                      </a:r>
                      <a:r>
                        <a:rPr lang="ru-RU" sz="1400" b="1" dirty="0" err="1">
                          <a:effectLst/>
                        </a:rPr>
                        <a:t>аукова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грамотність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організоване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упорядкування</a:t>
                      </a:r>
                      <a:r>
                        <a:rPr lang="ru-RU" sz="1400" b="1" dirty="0">
                          <a:effectLst/>
                        </a:rPr>
                        <a:t> та </a:t>
                      </a:r>
                      <a:r>
                        <a:rPr lang="ru-RU" sz="1400" b="1" dirty="0" err="1">
                          <a:effectLst/>
                        </a:rPr>
                        <a:t>оптимізація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нашого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мислення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</a:t>
                      </a:r>
                      <a:r>
                        <a:rPr lang="ru-RU" sz="1400" b="1" dirty="0" err="1">
                          <a:effectLst/>
                        </a:rPr>
                        <a:t>роєктна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діяльність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uk-UA" sz="1400" b="1" dirty="0">
                          <a:effectLst/>
                        </a:rPr>
                        <a:t>та </a:t>
                      </a:r>
                      <a:r>
                        <a:rPr lang="ru-RU" sz="1400" b="1" dirty="0" err="1">
                          <a:effectLst/>
                        </a:rPr>
                        <a:t>читання</a:t>
                      </a:r>
                      <a:r>
                        <a:rPr lang="ru-RU" sz="1400" b="1" dirty="0">
                          <a:effectLst/>
                        </a:rPr>
                        <a:t> про </a:t>
                      </a:r>
                      <a:r>
                        <a:rPr lang="ru-RU" sz="1400" b="1" dirty="0" err="1">
                          <a:effectLst/>
                        </a:rPr>
                        <a:t>обєкт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проєкту</a:t>
                      </a:r>
                      <a:r>
                        <a:rPr lang="ru-RU" sz="1400" b="1" dirty="0">
                          <a:effectLst/>
                        </a:rPr>
                        <a:t>, креативна </a:t>
                      </a:r>
                      <a:r>
                        <a:rPr lang="ru-RU" sz="1400" b="1" dirty="0" err="1">
                          <a:effectLst/>
                        </a:rPr>
                        <a:t>індустрія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uk-UA" sz="1400" b="1" dirty="0">
                          <a:effectLst/>
                        </a:rPr>
                        <a:t>та нанотехнології, </a:t>
                      </a:r>
                      <a:r>
                        <a:rPr lang="ru-RU" sz="1400" b="1" dirty="0" err="1">
                          <a:effectLst/>
                        </a:rPr>
                        <a:t>пошук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інформації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написання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оксюморонів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 err="1">
                          <a:effectLst/>
                        </a:rPr>
                        <a:t>ессе</a:t>
                      </a:r>
                      <a:r>
                        <a:rPr lang="ru-RU" sz="1400" b="1" dirty="0">
                          <a:effectLst/>
                        </a:rPr>
                        <a:t> та </a:t>
                      </a:r>
                      <a:r>
                        <a:rPr lang="ru-RU" sz="1400" b="1" dirty="0" err="1">
                          <a:effectLst/>
                        </a:rPr>
                        <a:t>інш</a:t>
                      </a:r>
                      <a:r>
                        <a:rPr lang="uk-UA" sz="1400" b="1" dirty="0">
                          <a:effectLst/>
                        </a:rPr>
                        <a:t>е</a:t>
                      </a:r>
                      <a:r>
                        <a:rPr lang="ru-RU" sz="1100" b="1" dirty="0">
                          <a:effectLst/>
                        </a:rPr>
                        <a:t>. 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40" marR="9244" marT="398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>
            <a:extLst>
              <a:ext uri="{FF2B5EF4-FFF2-40B4-BE49-F238E27FC236}">
                <a16:creationId xmlns:a16="http://schemas.microsoft.com/office/drawing/2014/main" id="{4B5D1A1B-6CB2-4FE7-8C54-A5A88378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1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проєкту дозволяє пройти технологічний алгоритм від виявлення проблеми, зародження ідеї до створення продукту – </a:t>
            </a:r>
            <a:r>
              <a:rPr lang="ru-RU" altLang="uk-UA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стартапу</a:t>
            </a:r>
            <a:r>
              <a:rPr lang="ru-RU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навчитися презентувати його. </a:t>
            </a:r>
            <a:r>
              <a:rPr lang="uk-UA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цінністю стає освоєння здобувачами освіти таких умінь, які дозволяли б їм визначати свої цілі, приймати рішення і діяти в типових та нестандартних ситуаціях.</a:t>
            </a:r>
            <a:r>
              <a:rPr lang="en-US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над  </a:t>
            </a:r>
            <a:r>
              <a:rPr lang="ru-RU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 вирішуює різнорівневі дидактичні, виховні та розвивальні завдання, які</a:t>
            </a:r>
            <a:r>
              <a:rPr lang="uk-UA" alt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 сприяють формуванню відповідальної, соціально-активної, громадянсько-патріотичної, врівноваженої поведінки юних дослідників.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>
            <a:extLst>
              <a:ext uri="{FF2B5EF4-FFF2-40B4-BE49-F238E27FC236}">
                <a16:creationId xmlns:a16="http://schemas.microsoft.com/office/drawing/2014/main" id="{0002748D-31CD-427B-923A-B958BB98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Результативне виконання проєкту здійснюється за допомогою процесів управління проєктом, які можуть бути згруповані у наступні етапи: </a:t>
            </a:r>
            <a:r>
              <a:rPr lang="uk-UA" altLang="uk-UA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ініціація, планування, виконання, моніторинг та контроль, завершення проєкту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продуктом першого етапу проєкту – </a:t>
            </a:r>
            <a:r>
              <a:rPr lang="uk-UA" altLang="uk-UA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ініціації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є  опис концепції проєкту, обґрунтування необхідності та реалістичності проєкту, його формальна авторизація 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Ініціація будь-якого проєкту починається із визначення </a:t>
            </a:r>
            <a:r>
              <a:rPr lang="ru-RU" altLang="uk-UA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основного задуму проєкту. З урахуванням наміченої ідеї розробляється приблизний план її реалізації, пров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диться попередня оцінка необхідних ресурсів. Завершенням цього етапу стає оцінка життєздатності проєкту та ухвалення рішення про те, чи варто працювати над ним далі.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 формулювання проєктної ідеї – це ітераційний процес між двома точками: проблемою та ідеєю. </a:t>
            </a:r>
            <a:endParaRPr lang="uk-UA" altLang="uk-UA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процесі відбувається одночасний розвиток самої ідеї (від загального бачення – до опису цілей проєкту, його очікуваних результатів) та розуміння проблеми (від звичайної констатації до ясного та кількісного її опису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(Рис 1.).</a:t>
            </a:r>
            <a:endParaRPr lang="uk-UA" altLang="uk-UA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ED6B31D-30DF-46CA-85DE-30C3AE80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9237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>
            <a:extLst>
              <a:ext uri="{FF2B5EF4-FFF2-40B4-BE49-F238E27FC236}">
                <a16:creationId xmlns:a16="http://schemas.microsoft.com/office/drawing/2014/main" id="{4E30DD66-2077-4833-9A4C-D7311077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4038600"/>
            <a:ext cx="913923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Рис.1 ­ Від ідеї до завершення науково-дослідницького проєкту</a:t>
            </a:r>
            <a:endParaRPr lang="uk-UA" altLang="uk-UA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altLang="uk-UA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>
            <a:extLst>
              <a:ext uri="{FF2B5EF4-FFF2-40B4-BE49-F238E27FC236}">
                <a16:creationId xmlns:a16="http://schemas.microsoft.com/office/drawing/2014/main" id="{54D127D6-99A9-4DAF-A0AF-EDF006DC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8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комплекcнocтi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соціально-економічних, організаційно-технічних, еколого-натуралістичних заходів;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системності </a:t>
            </a:r>
            <a:r>
              <a:rPr lang="uk-UA" altLang="uk-UA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і засоби, які використовуються для збереження навколишнього середовища;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безперервності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­-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систематичний, регулярний і неперервний розвиток наукових досліджень;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динамічності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­-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методів і форм наукових підходів з урахуванням передового вітчизняного та світового досвіду;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науковості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­-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наукового підходу до аналізу проблем та виникаючих ризиків;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оптимізації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­-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 екологічних завдань;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стандартизації</a:t>
            </a:r>
            <a:r>
              <a:rPr lang="uk-UA" altLang="uk-UA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­-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упорядкування вимог державних нормативно-правових актів щодо навколишнього середовища;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відповідальності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і компетентність кожного здобувача освіти та педагога перед своєю професією;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ефективності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­-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ефективності рішень та висновків за результатами науково–дослідницьких проєктів.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>
            <a:extLst>
              <a:ext uri="{FF2B5EF4-FFF2-40B4-BE49-F238E27FC236}">
                <a16:creationId xmlns:a16="http://schemas.microsoft.com/office/drawing/2014/main" id="{DAEA8FB9-F49A-4430-A9FE-0D24585F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На відміну від класичної, в нашому розумінні, освіти, використання 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-освіти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 вихованці отримують набагато більше автономності. 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За рахунок такої автономності, діти вчаться бути самостійн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ими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, приймати власні рішення та брати за них відповідальність. Навички критичного мислення та глибокі наукові знання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 отримані в результаті 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проведення дослідницької роботи 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допомогою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 використання 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STREAM-проєктів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, дозволяють здобувачам ос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іти бути новаторам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 – двигуном розвитку людства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. Як приклад їх реалізації, приводимо розроблений педагогами еколого-натуралістичного підрозділу Одеського обласного гуманітарного центру позашкільної освіти та виховання і Донецького обласного еколого-натуралістичного центру інтегрованиий «</a:t>
            </a:r>
            <a:r>
              <a:rPr lang="en-US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STEAM </a:t>
            </a:r>
            <a:r>
              <a:rPr lang="ru-RU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– ПРОЄКТ «РОЗУМНИЙ» БУДИНОК</a:t>
            </a:r>
            <a:r>
              <a:rPr lang="uk-UA" altLang="uk-UA" sz="2400" b="1">
                <a:latin typeface="Times New Roman" panose="02020603050405020304" pitchFamily="18" charset="0"/>
                <a:cs typeface="Calibri" panose="020F0502020204030204" pitchFamily="34" charset="0"/>
              </a:rPr>
              <a:t>», </a:t>
            </a:r>
            <a:r>
              <a:rPr lang="uk-UA" altLang="uk-UA" sz="2400" b="1"/>
              <a:t>[Презентація інтегрованого проєкту «</a:t>
            </a:r>
            <a:r>
              <a:rPr lang="en-US" altLang="uk-UA" sz="2400" b="1"/>
              <a:t>STEAM</a:t>
            </a:r>
            <a:r>
              <a:rPr lang="ru-RU" altLang="uk-UA" sz="2400" b="1"/>
              <a:t>–</a:t>
            </a:r>
            <a:r>
              <a:rPr lang="uk-UA" altLang="uk-UA" sz="2400" b="1"/>
              <a:t>проєкт </a:t>
            </a:r>
            <a:r>
              <a:rPr lang="ru-RU" altLang="uk-UA" sz="2400" b="1"/>
              <a:t>«РОЗУМНИЙ» БУДИНОК</a:t>
            </a:r>
            <a:r>
              <a:rPr lang="uk-UA" altLang="uk-UA" sz="2400" b="1"/>
              <a:t>» </a:t>
            </a:r>
            <a:r>
              <a:rPr lang="en-US" altLang="uk-UA" sz="2400" b="1"/>
              <a:t>URL</a:t>
            </a:r>
            <a:r>
              <a:rPr lang="uk-UA" altLang="uk-UA" sz="2400" b="1"/>
              <a:t>:</a:t>
            </a:r>
            <a:r>
              <a:rPr lang="en-US" altLang="uk-UA" sz="2400" b="1"/>
              <a:t> </a:t>
            </a:r>
            <a:endParaRPr lang="uk-UA" altLang="uk-UA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2400" b="1"/>
              <a:t>https</a:t>
            </a:r>
            <a:r>
              <a:rPr lang="uk-UA" altLang="uk-UA" sz="2400" b="1"/>
              <a:t>:</a:t>
            </a:r>
            <a:r>
              <a:rPr lang="en-US" altLang="uk-UA" sz="2400" b="1"/>
              <a:t>//youtu.be/me0p-WSUTKw</a:t>
            </a:r>
            <a:r>
              <a:rPr lang="uk-UA" altLang="uk-UA" sz="2400" b="1">
                <a:solidFill>
                  <a:srgbClr val="0070C0"/>
                </a:solidFill>
              </a:rPr>
              <a:t>]</a:t>
            </a:r>
            <a:r>
              <a:rPr lang="uk-UA" altLang="uk-UA" sz="2400" b="1"/>
              <a:t>.</a:t>
            </a:r>
            <a:endParaRPr lang="uk-UA" altLang="uk-UA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1080</TotalTime>
  <Words>988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Verdana</vt:lpstr>
      <vt:lpstr>Arial</vt:lpstr>
      <vt:lpstr>Calibri</vt:lpstr>
      <vt:lpstr>Times New Roman</vt:lpstr>
      <vt:lpstr>Trebuchet MS</vt:lpstr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Comp</cp:lastModifiedBy>
  <cp:revision>121</cp:revision>
  <cp:lastPrinted>1601-01-01T00:00:00Z</cp:lastPrinted>
  <dcterms:created xsi:type="dcterms:W3CDTF">1601-01-01T00:00:00Z</dcterms:created>
  <dcterms:modified xsi:type="dcterms:W3CDTF">2024-10-18T14:03:22Z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